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10"/>
  </p:notesMasterIdLst>
  <p:handoutMasterIdLst>
    <p:handoutMasterId r:id="rId11"/>
  </p:handoutMasterIdLst>
  <p:sldIdLst>
    <p:sldId id="280" r:id="rId2"/>
    <p:sldId id="257" r:id="rId3"/>
    <p:sldId id="291" r:id="rId4"/>
    <p:sldId id="287" r:id="rId5"/>
    <p:sldId id="288" r:id="rId6"/>
    <p:sldId id="289" r:id="rId7"/>
    <p:sldId id="290" r:id="rId8"/>
    <p:sldId id="292" r:id="rId9"/>
  </p:sldIdLst>
  <p:sldSz cx="8999538" cy="6840538"/>
  <p:notesSz cx="6858000" cy="9144000"/>
  <p:defaultTextStyle>
    <a:defPPr>
      <a:defRPr lang="en-US"/>
    </a:defPPr>
    <a:lvl1pPr marL="0" algn="l" defTabSz="447782" rtl="0" eaLnBrk="1" latinLnBrk="0" hangingPunct="1">
      <a:defRPr sz="1763" kern="1200">
        <a:solidFill>
          <a:schemeClr val="tx1"/>
        </a:solidFill>
        <a:latin typeface="+mn-lt"/>
        <a:ea typeface="+mn-ea"/>
        <a:cs typeface="+mn-cs"/>
      </a:defRPr>
    </a:lvl1pPr>
    <a:lvl2pPr marL="447782" algn="l" defTabSz="447782" rtl="0" eaLnBrk="1" latinLnBrk="0" hangingPunct="1">
      <a:defRPr sz="1763" kern="1200">
        <a:solidFill>
          <a:schemeClr val="tx1"/>
        </a:solidFill>
        <a:latin typeface="+mn-lt"/>
        <a:ea typeface="+mn-ea"/>
        <a:cs typeface="+mn-cs"/>
      </a:defRPr>
    </a:lvl2pPr>
    <a:lvl3pPr marL="895563" algn="l" defTabSz="447782" rtl="0" eaLnBrk="1" latinLnBrk="0" hangingPunct="1">
      <a:defRPr sz="1763" kern="1200">
        <a:solidFill>
          <a:schemeClr val="tx1"/>
        </a:solidFill>
        <a:latin typeface="+mn-lt"/>
        <a:ea typeface="+mn-ea"/>
        <a:cs typeface="+mn-cs"/>
      </a:defRPr>
    </a:lvl3pPr>
    <a:lvl4pPr marL="1343345" algn="l" defTabSz="447782" rtl="0" eaLnBrk="1" latinLnBrk="0" hangingPunct="1">
      <a:defRPr sz="1763" kern="1200">
        <a:solidFill>
          <a:schemeClr val="tx1"/>
        </a:solidFill>
        <a:latin typeface="+mn-lt"/>
        <a:ea typeface="+mn-ea"/>
        <a:cs typeface="+mn-cs"/>
      </a:defRPr>
    </a:lvl4pPr>
    <a:lvl5pPr marL="1791127" algn="l" defTabSz="447782" rtl="0" eaLnBrk="1" latinLnBrk="0" hangingPunct="1">
      <a:defRPr sz="1763" kern="1200">
        <a:solidFill>
          <a:schemeClr val="tx1"/>
        </a:solidFill>
        <a:latin typeface="+mn-lt"/>
        <a:ea typeface="+mn-ea"/>
        <a:cs typeface="+mn-cs"/>
      </a:defRPr>
    </a:lvl5pPr>
    <a:lvl6pPr marL="2238908" algn="l" defTabSz="447782" rtl="0" eaLnBrk="1" latinLnBrk="0" hangingPunct="1">
      <a:defRPr sz="1763" kern="1200">
        <a:solidFill>
          <a:schemeClr val="tx1"/>
        </a:solidFill>
        <a:latin typeface="+mn-lt"/>
        <a:ea typeface="+mn-ea"/>
        <a:cs typeface="+mn-cs"/>
      </a:defRPr>
    </a:lvl6pPr>
    <a:lvl7pPr marL="2686690" algn="l" defTabSz="447782" rtl="0" eaLnBrk="1" latinLnBrk="0" hangingPunct="1">
      <a:defRPr sz="1763" kern="1200">
        <a:solidFill>
          <a:schemeClr val="tx1"/>
        </a:solidFill>
        <a:latin typeface="+mn-lt"/>
        <a:ea typeface="+mn-ea"/>
        <a:cs typeface="+mn-cs"/>
      </a:defRPr>
    </a:lvl7pPr>
    <a:lvl8pPr marL="3134472" algn="l" defTabSz="447782" rtl="0" eaLnBrk="1" latinLnBrk="0" hangingPunct="1">
      <a:defRPr sz="1763" kern="1200">
        <a:solidFill>
          <a:schemeClr val="tx1"/>
        </a:solidFill>
        <a:latin typeface="+mn-lt"/>
        <a:ea typeface="+mn-ea"/>
        <a:cs typeface="+mn-cs"/>
      </a:defRPr>
    </a:lvl8pPr>
    <a:lvl9pPr marL="3582253" algn="l" defTabSz="447782" rtl="0" eaLnBrk="1" latinLnBrk="0" hangingPunct="1">
      <a:defRPr sz="1763"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39A9"/>
    <a:srgbClr val="5884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40"/>
    <p:restoredTop sz="92410"/>
  </p:normalViewPr>
  <p:slideViewPr>
    <p:cSldViewPr snapToGrid="0" snapToObjects="1">
      <p:cViewPr varScale="1">
        <p:scale>
          <a:sx n="121" d="100"/>
          <a:sy n="121" d="100"/>
        </p:scale>
        <p:origin x="1248" y="17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6858000" cy="458788"/>
          </a:xfrm>
          <a:prstGeom prst="rect">
            <a:avLst/>
          </a:prstGeom>
        </p:spPr>
        <p:txBody>
          <a:bodyPr vert="horz" lIns="91440" tIns="45720" rIns="91440" bIns="45720" rtlCol="0"/>
          <a:lstStyle>
            <a:lvl1pPr algn="l">
              <a:defRPr sz="1200"/>
            </a:lvl1pPr>
          </a:lstStyle>
          <a:p>
            <a:pPr algn="ctr"/>
            <a:r>
              <a:rPr lang="it-IT" sz="1400" b="1" dirty="0"/>
              <a:t>SCEGLIERE LA VITA O LA MORTE</a:t>
            </a:r>
          </a:p>
          <a:p>
            <a:pPr algn="ctr"/>
            <a:r>
              <a:rPr lang="it-IT" sz="1400" cap="small" dirty="0"/>
              <a:t>Arrigo Corazza</a:t>
            </a:r>
          </a:p>
          <a:p>
            <a:pPr algn="ctr"/>
            <a:r>
              <a:rPr lang="it-IT" sz="1400" dirty="0"/>
              <a:t>Chiesa di Cristo, via </a:t>
            </a:r>
            <a:r>
              <a:rPr lang="it-IT" sz="1400" dirty="0" err="1"/>
              <a:t>Cuppari</a:t>
            </a:r>
            <a:r>
              <a:rPr lang="it-IT" sz="1400" dirty="0"/>
              <a:t> 29, 56124 Pisa </a:t>
            </a:r>
          </a:p>
          <a:p>
            <a:pPr algn="ctr"/>
            <a:r>
              <a:rPr lang="it-IT" sz="1400" dirty="0"/>
              <a:t>(27 agosto 2017)</a:t>
            </a:r>
          </a:p>
        </p:txBody>
      </p:sp>
      <p:sp>
        <p:nvSpPr>
          <p:cNvPr id="5" name="Segnaposto numero diapositiva 4"/>
          <p:cNvSpPr>
            <a:spLocks noGrp="1"/>
          </p:cNvSpPr>
          <p:nvPr>
            <p:ph type="sldNum" sz="quarter" idx="3"/>
          </p:nvPr>
        </p:nvSpPr>
        <p:spPr>
          <a:xfrm>
            <a:off x="0" y="8685213"/>
            <a:ext cx="6856413" cy="458787"/>
          </a:xfrm>
          <a:prstGeom prst="rect">
            <a:avLst/>
          </a:prstGeom>
        </p:spPr>
        <p:txBody>
          <a:bodyPr vert="horz" lIns="91440" tIns="45720" rIns="91440" bIns="45720" rtlCol="0" anchor="b"/>
          <a:lstStyle>
            <a:lvl1pPr algn="r">
              <a:defRPr sz="1200"/>
            </a:lvl1pPr>
          </a:lstStyle>
          <a:p>
            <a:pPr algn="ctr"/>
            <a:fld id="{53E4394D-1721-BE40-AE9D-80B8A6145BF8}" type="slidenum">
              <a:rPr lang="it-IT" sz="1400" smtClean="0"/>
              <a:pPr algn="ctr"/>
              <a:t>‹N›</a:t>
            </a:fld>
            <a:endParaRPr lang="it-IT" sz="1400" dirty="0"/>
          </a:p>
        </p:txBody>
      </p:sp>
    </p:spTree>
    <p:extLst>
      <p:ext uri="{BB962C8B-B14F-4D97-AF65-F5344CB8AC3E}">
        <p14:creationId xmlns:p14="http://schemas.microsoft.com/office/powerpoint/2010/main" val="1804288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41F6D8-7A17-3248-BC07-B5594FEB3F71}" type="datetimeFigureOut">
              <a:rPr lang="it-IT" smtClean="0"/>
              <a:t>27/04/22</a:t>
            </a:fld>
            <a:endParaRPr lang="it-IT"/>
          </a:p>
        </p:txBody>
      </p:sp>
      <p:sp>
        <p:nvSpPr>
          <p:cNvPr id="4" name="Segnaposto immagine diapositiva 3"/>
          <p:cNvSpPr>
            <a:spLocks noGrp="1" noRot="1" noChangeAspect="1"/>
          </p:cNvSpPr>
          <p:nvPr>
            <p:ph type="sldImg" idx="2"/>
          </p:nvPr>
        </p:nvSpPr>
        <p:spPr>
          <a:xfrm>
            <a:off x="1398588" y="1143000"/>
            <a:ext cx="4060825"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FE0AED-8C9C-BD43-981A-F49F0E68EC71}" type="slidenum">
              <a:rPr lang="it-IT" smtClean="0"/>
              <a:t>‹N›</a:t>
            </a:fld>
            <a:endParaRPr lang="it-IT"/>
          </a:p>
        </p:txBody>
      </p:sp>
    </p:spTree>
    <p:extLst>
      <p:ext uri="{BB962C8B-B14F-4D97-AF65-F5344CB8AC3E}">
        <p14:creationId xmlns:p14="http://schemas.microsoft.com/office/powerpoint/2010/main" val="1974268234"/>
      </p:ext>
    </p:extLst>
  </p:cSld>
  <p:clrMap bg1="lt1" tx1="dk1" bg2="lt2" tx2="dk2" accent1="accent1" accent2="accent2" accent3="accent3" accent4="accent4" accent5="accent5" accent6="accent6" hlink="hlink" folHlink="folHlink"/>
  <p:notesStyle>
    <a:lvl1pPr marL="0" algn="l" defTabSz="895563" rtl="0" eaLnBrk="1" latinLnBrk="0" hangingPunct="1">
      <a:defRPr sz="1175" kern="1200">
        <a:solidFill>
          <a:schemeClr val="tx1"/>
        </a:solidFill>
        <a:latin typeface="+mn-lt"/>
        <a:ea typeface="+mn-ea"/>
        <a:cs typeface="+mn-cs"/>
      </a:defRPr>
    </a:lvl1pPr>
    <a:lvl2pPr marL="447782" algn="l" defTabSz="895563" rtl="0" eaLnBrk="1" latinLnBrk="0" hangingPunct="1">
      <a:defRPr sz="1175" kern="1200">
        <a:solidFill>
          <a:schemeClr val="tx1"/>
        </a:solidFill>
        <a:latin typeface="+mn-lt"/>
        <a:ea typeface="+mn-ea"/>
        <a:cs typeface="+mn-cs"/>
      </a:defRPr>
    </a:lvl2pPr>
    <a:lvl3pPr marL="895563" algn="l" defTabSz="895563" rtl="0" eaLnBrk="1" latinLnBrk="0" hangingPunct="1">
      <a:defRPr sz="1175" kern="1200">
        <a:solidFill>
          <a:schemeClr val="tx1"/>
        </a:solidFill>
        <a:latin typeface="+mn-lt"/>
        <a:ea typeface="+mn-ea"/>
        <a:cs typeface="+mn-cs"/>
      </a:defRPr>
    </a:lvl3pPr>
    <a:lvl4pPr marL="1343345" algn="l" defTabSz="895563" rtl="0" eaLnBrk="1" latinLnBrk="0" hangingPunct="1">
      <a:defRPr sz="1175" kern="1200">
        <a:solidFill>
          <a:schemeClr val="tx1"/>
        </a:solidFill>
        <a:latin typeface="+mn-lt"/>
        <a:ea typeface="+mn-ea"/>
        <a:cs typeface="+mn-cs"/>
      </a:defRPr>
    </a:lvl4pPr>
    <a:lvl5pPr marL="1791127" algn="l" defTabSz="895563" rtl="0" eaLnBrk="1" latinLnBrk="0" hangingPunct="1">
      <a:defRPr sz="1175" kern="1200">
        <a:solidFill>
          <a:schemeClr val="tx1"/>
        </a:solidFill>
        <a:latin typeface="+mn-lt"/>
        <a:ea typeface="+mn-ea"/>
        <a:cs typeface="+mn-cs"/>
      </a:defRPr>
    </a:lvl5pPr>
    <a:lvl6pPr marL="2238908" algn="l" defTabSz="895563" rtl="0" eaLnBrk="1" latinLnBrk="0" hangingPunct="1">
      <a:defRPr sz="1175" kern="1200">
        <a:solidFill>
          <a:schemeClr val="tx1"/>
        </a:solidFill>
        <a:latin typeface="+mn-lt"/>
        <a:ea typeface="+mn-ea"/>
        <a:cs typeface="+mn-cs"/>
      </a:defRPr>
    </a:lvl6pPr>
    <a:lvl7pPr marL="2686690" algn="l" defTabSz="895563" rtl="0" eaLnBrk="1" latinLnBrk="0" hangingPunct="1">
      <a:defRPr sz="1175" kern="1200">
        <a:solidFill>
          <a:schemeClr val="tx1"/>
        </a:solidFill>
        <a:latin typeface="+mn-lt"/>
        <a:ea typeface="+mn-ea"/>
        <a:cs typeface="+mn-cs"/>
      </a:defRPr>
    </a:lvl7pPr>
    <a:lvl8pPr marL="3134472" algn="l" defTabSz="895563" rtl="0" eaLnBrk="1" latinLnBrk="0" hangingPunct="1">
      <a:defRPr sz="1175" kern="1200">
        <a:solidFill>
          <a:schemeClr val="tx1"/>
        </a:solidFill>
        <a:latin typeface="+mn-lt"/>
        <a:ea typeface="+mn-ea"/>
        <a:cs typeface="+mn-cs"/>
      </a:defRPr>
    </a:lvl8pPr>
    <a:lvl9pPr marL="3582253" algn="l" defTabSz="895563" rtl="0" eaLnBrk="1" latinLnBrk="0" hangingPunct="1">
      <a:defRPr sz="117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1</a:t>
            </a:fld>
            <a:endParaRPr lang="it-IT"/>
          </a:p>
        </p:txBody>
      </p:sp>
    </p:spTree>
    <p:extLst>
      <p:ext uri="{BB962C8B-B14F-4D97-AF65-F5344CB8AC3E}">
        <p14:creationId xmlns:p14="http://schemas.microsoft.com/office/powerpoint/2010/main" val="311407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9FE0AED-8C9C-BD43-981A-F49F0E68EC71}" type="slidenum">
              <a:rPr lang="it-IT" smtClean="0"/>
              <a:t>2</a:t>
            </a:fld>
            <a:endParaRPr lang="it-IT"/>
          </a:p>
        </p:txBody>
      </p:sp>
    </p:spTree>
    <p:extLst>
      <p:ext uri="{BB962C8B-B14F-4D97-AF65-F5344CB8AC3E}">
        <p14:creationId xmlns:p14="http://schemas.microsoft.com/office/powerpoint/2010/main" val="109498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9FE0AED-8C9C-BD43-981A-F49F0E68EC71}" type="slidenum">
              <a:rPr lang="it-IT" smtClean="0"/>
              <a:t>3</a:t>
            </a:fld>
            <a:endParaRPr lang="it-IT"/>
          </a:p>
        </p:txBody>
      </p:sp>
    </p:spTree>
    <p:extLst>
      <p:ext uri="{BB962C8B-B14F-4D97-AF65-F5344CB8AC3E}">
        <p14:creationId xmlns:p14="http://schemas.microsoft.com/office/powerpoint/2010/main" val="715364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59FE0AED-8C9C-BD43-981A-F49F0E68EC71}" type="slidenum">
              <a:rPr lang="it-IT" smtClean="0"/>
              <a:t>4</a:t>
            </a:fld>
            <a:endParaRPr lang="it-IT"/>
          </a:p>
        </p:txBody>
      </p:sp>
    </p:spTree>
    <p:extLst>
      <p:ext uri="{BB962C8B-B14F-4D97-AF65-F5344CB8AC3E}">
        <p14:creationId xmlns:p14="http://schemas.microsoft.com/office/powerpoint/2010/main" val="449963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5</a:t>
            </a:fld>
            <a:endParaRPr lang="it-IT"/>
          </a:p>
        </p:txBody>
      </p:sp>
    </p:spTree>
    <p:extLst>
      <p:ext uri="{BB962C8B-B14F-4D97-AF65-F5344CB8AC3E}">
        <p14:creationId xmlns:p14="http://schemas.microsoft.com/office/powerpoint/2010/main" val="2037397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6</a:t>
            </a:fld>
            <a:endParaRPr lang="it-IT"/>
          </a:p>
        </p:txBody>
      </p:sp>
    </p:spTree>
    <p:extLst>
      <p:ext uri="{BB962C8B-B14F-4D97-AF65-F5344CB8AC3E}">
        <p14:creationId xmlns:p14="http://schemas.microsoft.com/office/powerpoint/2010/main" val="1265975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7</a:t>
            </a:fld>
            <a:endParaRPr lang="it-IT"/>
          </a:p>
        </p:txBody>
      </p:sp>
    </p:spTree>
    <p:extLst>
      <p:ext uri="{BB962C8B-B14F-4D97-AF65-F5344CB8AC3E}">
        <p14:creationId xmlns:p14="http://schemas.microsoft.com/office/powerpoint/2010/main" val="2073016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9FE0AED-8C9C-BD43-981A-F49F0E68EC71}" type="slidenum">
              <a:rPr lang="it-IT" smtClean="0"/>
              <a:t>8</a:t>
            </a:fld>
            <a:endParaRPr lang="it-IT"/>
          </a:p>
        </p:txBody>
      </p:sp>
    </p:spTree>
    <p:extLst>
      <p:ext uri="{BB962C8B-B14F-4D97-AF65-F5344CB8AC3E}">
        <p14:creationId xmlns:p14="http://schemas.microsoft.com/office/powerpoint/2010/main" val="1362164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084826" y="2380667"/>
            <a:ext cx="6829886" cy="1641729"/>
          </a:xfrm>
          <a:solidFill>
            <a:srgbClr val="FFFFFF"/>
          </a:solidFill>
          <a:ln w="38100">
            <a:solidFill>
              <a:srgbClr val="404040"/>
            </a:solidFill>
          </a:ln>
        </p:spPr>
        <p:txBody>
          <a:bodyPr lIns="274320" rIns="274320" anchor="ctr" anchorCtr="1">
            <a:normAutofit/>
          </a:bodyPr>
          <a:lstStyle>
            <a:lvl1pPr algn="ctr">
              <a:defRPr sz="3445">
                <a:solidFill>
                  <a:srgbClr val="262626"/>
                </a:solidFill>
              </a:defRPr>
            </a:lvl1pPr>
          </a:lstStyle>
          <a:p>
            <a:r>
              <a:rPr lang="it-IT"/>
              <a:t>Fare clic per modificare stile</a:t>
            </a:r>
            <a:endParaRPr lang="en-US" dirty="0"/>
          </a:p>
        </p:txBody>
      </p:sp>
      <p:sp>
        <p:nvSpPr>
          <p:cNvPr id="3" name="Subtitle 2"/>
          <p:cNvSpPr>
            <a:spLocks noGrp="1"/>
          </p:cNvSpPr>
          <p:nvPr>
            <p:ph type="subTitle" idx="1"/>
          </p:nvPr>
        </p:nvSpPr>
        <p:spPr>
          <a:xfrm>
            <a:off x="1989461" y="4341461"/>
            <a:ext cx="5020617" cy="1236737"/>
          </a:xfrm>
          <a:noFill/>
        </p:spPr>
        <p:txBody>
          <a:bodyPr>
            <a:normAutofit/>
          </a:bodyPr>
          <a:lstStyle>
            <a:lvl1pPr marL="0" indent="0" algn="ctr">
              <a:buNone/>
              <a:defRPr sz="1870">
                <a:solidFill>
                  <a:schemeClr val="tx1">
                    <a:lumMod val="75000"/>
                    <a:lumOff val="25000"/>
                  </a:schemeClr>
                </a:solidFill>
              </a:defRPr>
            </a:lvl1pPr>
            <a:lvl2pPr marL="449976" indent="0" algn="ctr">
              <a:buNone/>
              <a:defRPr sz="1870"/>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4/27/22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4/27/22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87304" y="934874"/>
            <a:ext cx="1037315" cy="4970791"/>
          </a:xfrm>
        </p:spPr>
        <p:txBody>
          <a:bodyPr vert="eaVert"/>
          <a:lstStyle/>
          <a:p>
            <a:r>
              <a:rPr lang="it-IT"/>
              <a:t>Fare clic per modificare stile</a:t>
            </a:r>
            <a:endParaRPr lang="en-US" dirty="0"/>
          </a:p>
        </p:txBody>
      </p:sp>
      <p:sp>
        <p:nvSpPr>
          <p:cNvPr id="3" name="Vertical Text Placeholder 2"/>
          <p:cNvSpPr>
            <a:spLocks noGrp="1"/>
          </p:cNvSpPr>
          <p:nvPr>
            <p:ph type="body" orient="vert" idx="1"/>
          </p:nvPr>
        </p:nvSpPr>
        <p:spPr>
          <a:xfrm>
            <a:off x="1580673" y="934874"/>
            <a:ext cx="4641665" cy="497079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4/27/22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4/27/22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088944" y="2380667"/>
            <a:ext cx="6830649" cy="1641729"/>
          </a:xfrm>
          <a:solidFill>
            <a:srgbClr val="FFFFFF"/>
          </a:solidFill>
          <a:ln w="38100">
            <a:solidFill>
              <a:srgbClr val="404040"/>
            </a:solidFill>
          </a:ln>
        </p:spPr>
        <p:txBody>
          <a:bodyPr lIns="274320" rIns="274320" anchor="ctr" anchorCtr="1">
            <a:normAutofit/>
          </a:bodyPr>
          <a:lstStyle>
            <a:lvl1pPr>
              <a:defRPr sz="3445">
                <a:solidFill>
                  <a:srgbClr val="262626"/>
                </a:solidFill>
              </a:defRPr>
            </a:lvl1pPr>
          </a:lstStyle>
          <a:p>
            <a:r>
              <a:rPr lang="it-IT"/>
              <a:t>Fare clic per modificare stile</a:t>
            </a:r>
            <a:endParaRPr lang="en-US" dirty="0"/>
          </a:p>
        </p:txBody>
      </p:sp>
      <p:sp>
        <p:nvSpPr>
          <p:cNvPr id="3" name="Text Placeholder 2"/>
          <p:cNvSpPr>
            <a:spLocks noGrp="1"/>
          </p:cNvSpPr>
          <p:nvPr>
            <p:ph type="body" idx="1"/>
          </p:nvPr>
        </p:nvSpPr>
        <p:spPr>
          <a:xfrm>
            <a:off x="1989461" y="4341383"/>
            <a:ext cx="5020617" cy="1261861"/>
          </a:xfrm>
        </p:spPr>
        <p:txBody>
          <a:bodyPr anchor="t" anchorCtr="1">
            <a:normAutofit/>
          </a:bodyPr>
          <a:lstStyle>
            <a:lvl1pPr marL="0" indent="0">
              <a:buNone/>
              <a:defRPr sz="1870">
                <a:solidFill>
                  <a:schemeClr val="tx1"/>
                </a:solidFill>
              </a:defRPr>
            </a:lvl1pPr>
            <a:lvl2pPr marL="449976" indent="0">
              <a:buNone/>
              <a:defRPr sz="1870">
                <a:solidFill>
                  <a:schemeClr val="tx1">
                    <a:tint val="75000"/>
                  </a:schemeClr>
                </a:solidFill>
              </a:defRPr>
            </a:lvl2pPr>
            <a:lvl3pPr marL="899952" indent="0">
              <a:buNone/>
              <a:defRPr sz="1772">
                <a:solidFill>
                  <a:schemeClr val="tx1">
                    <a:tint val="75000"/>
                  </a:schemeClr>
                </a:solidFill>
              </a:defRPr>
            </a:lvl3pPr>
            <a:lvl4pPr marL="1349929" indent="0">
              <a:buNone/>
              <a:defRPr sz="1575">
                <a:solidFill>
                  <a:schemeClr val="tx1">
                    <a:tint val="75000"/>
                  </a:schemeClr>
                </a:solidFill>
              </a:defRPr>
            </a:lvl4pPr>
            <a:lvl5pPr marL="1799905" indent="0">
              <a:buNone/>
              <a:defRPr sz="1575">
                <a:solidFill>
                  <a:schemeClr val="tx1">
                    <a:tint val="75000"/>
                  </a:schemeClr>
                </a:solidFill>
              </a:defRPr>
            </a:lvl5pPr>
            <a:lvl6pPr marL="2249881" indent="0">
              <a:buNone/>
              <a:defRPr sz="1575">
                <a:solidFill>
                  <a:schemeClr val="tx1">
                    <a:tint val="75000"/>
                  </a:schemeClr>
                </a:solidFill>
              </a:defRPr>
            </a:lvl6pPr>
            <a:lvl7pPr marL="2699857" indent="0">
              <a:buNone/>
              <a:defRPr sz="1575">
                <a:solidFill>
                  <a:schemeClr val="tx1">
                    <a:tint val="75000"/>
                  </a:schemeClr>
                </a:solidFill>
              </a:defRPr>
            </a:lvl7pPr>
            <a:lvl8pPr marL="3149834" indent="0">
              <a:buNone/>
              <a:defRPr sz="1575">
                <a:solidFill>
                  <a:schemeClr val="tx1">
                    <a:tint val="75000"/>
                  </a:schemeClr>
                </a:solidFill>
              </a:defRPr>
            </a:lvl8pPr>
            <a:lvl9pPr marL="3599810" indent="0">
              <a:buNone/>
              <a:defRPr sz="1575">
                <a:solidFill>
                  <a:schemeClr val="tx1">
                    <a:tint val="75000"/>
                  </a:schemeClr>
                </a:solidFill>
              </a:defRPr>
            </a:lvl9pPr>
          </a:lstStyle>
          <a:p>
            <a:pPr lvl="0"/>
            <a:r>
              <a:rPr lang="it-IT"/>
              <a:t>Fare clic per modificare gli stili del testo dello schema</a:t>
            </a:r>
          </a:p>
        </p:txBody>
      </p:sp>
      <p:sp>
        <p:nvSpPr>
          <p:cNvPr id="7" name="Date Placeholder 6"/>
          <p:cNvSpPr>
            <a:spLocks noGrp="1"/>
          </p:cNvSpPr>
          <p:nvPr>
            <p:ph type="dt" sz="half" idx="10"/>
          </p:nvPr>
        </p:nvSpPr>
        <p:spPr/>
        <p:txBody>
          <a:bodyPr/>
          <a:lstStyle/>
          <a:p>
            <a:fld id="{1160EA64-D806-43AC-9DF2-F8C432F32B4C}" type="datetimeFigureOut">
              <a:rPr lang="en-US" smtClean="0"/>
              <a:t>4/27/22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Content Placeholder 2"/>
          <p:cNvSpPr>
            <a:spLocks noGrp="1"/>
          </p:cNvSpPr>
          <p:nvPr>
            <p:ph sz="half" idx="1"/>
          </p:nvPr>
        </p:nvSpPr>
        <p:spPr>
          <a:xfrm>
            <a:off x="1084826" y="2631327"/>
            <a:ext cx="3236077" cy="309408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78635" y="2631327"/>
            <a:ext cx="3238531" cy="309408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4/27/22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84825" y="2307544"/>
            <a:ext cx="3236078" cy="702294"/>
          </a:xfrm>
        </p:spPr>
        <p:txBody>
          <a:bodyPr anchor="b" anchorCtr="1">
            <a:normAutofit/>
          </a:bodyPr>
          <a:lstStyle>
            <a:lvl1pPr marL="0" indent="0" algn="ctr">
              <a:buNone/>
              <a:defRPr sz="1870" b="0" cap="all" spc="98" baseline="0">
                <a:solidFill>
                  <a:schemeClr val="accent2">
                    <a:lumMod val="75000"/>
                  </a:schemeClr>
                </a:solidFill>
              </a:defRPr>
            </a:lvl1pPr>
            <a:lvl2pPr marL="449976" indent="0">
              <a:buNone/>
              <a:defRPr sz="1870"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it-IT"/>
              <a:t>Fare clic per modificare gli stili del testo dello schema</a:t>
            </a:r>
          </a:p>
        </p:txBody>
      </p:sp>
      <p:sp>
        <p:nvSpPr>
          <p:cNvPr id="4" name="Content Placeholder 3"/>
          <p:cNvSpPr>
            <a:spLocks noGrp="1"/>
          </p:cNvSpPr>
          <p:nvPr>
            <p:ph sz="half" idx="2"/>
          </p:nvPr>
        </p:nvSpPr>
        <p:spPr>
          <a:xfrm>
            <a:off x="1084825" y="3135247"/>
            <a:ext cx="3236078" cy="259016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 name="Content Placeholder 5"/>
          <p:cNvSpPr>
            <a:spLocks noGrp="1"/>
          </p:cNvSpPr>
          <p:nvPr>
            <p:ph sz="quarter" idx="4"/>
          </p:nvPr>
        </p:nvSpPr>
        <p:spPr>
          <a:xfrm>
            <a:off x="4678635" y="3135247"/>
            <a:ext cx="3238531" cy="2590164"/>
          </a:xfrm>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ext Placeholder 4"/>
          <p:cNvSpPr>
            <a:spLocks noGrp="1"/>
          </p:cNvSpPr>
          <p:nvPr>
            <p:ph type="body" sz="quarter" idx="13"/>
          </p:nvPr>
        </p:nvSpPr>
        <p:spPr>
          <a:xfrm>
            <a:off x="4678635" y="2307544"/>
            <a:ext cx="3238531" cy="702294"/>
          </a:xfrm>
        </p:spPr>
        <p:txBody>
          <a:bodyPr anchor="b" anchorCtr="1">
            <a:normAutofit/>
          </a:bodyPr>
          <a:lstStyle>
            <a:lvl1pPr marL="0" indent="0" algn="ctr">
              <a:buNone/>
              <a:defRPr sz="1870" b="0" cap="all" spc="98" baseline="0">
                <a:solidFill>
                  <a:schemeClr val="accent2">
                    <a:lumMod val="75000"/>
                  </a:schemeClr>
                </a:solidFill>
              </a:defRPr>
            </a:lvl1pPr>
            <a:lvl2pPr marL="449976" indent="0">
              <a:buNone/>
              <a:defRPr sz="1870"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it-IT"/>
              <a:t>Fare clic per modificare gli stili del testo dello schema</a:t>
            </a:r>
          </a:p>
        </p:txBody>
      </p:sp>
      <p:sp>
        <p:nvSpPr>
          <p:cNvPr id="7" name="Date Placeholder 6"/>
          <p:cNvSpPr>
            <a:spLocks noGrp="1"/>
          </p:cNvSpPr>
          <p:nvPr>
            <p:ph type="dt" sz="half" idx="10"/>
          </p:nvPr>
        </p:nvSpPr>
        <p:spPr/>
        <p:txBody>
          <a:bodyPr/>
          <a:lstStyle/>
          <a:p>
            <a:fld id="{4F7D4976-E339-4826-83B7-FBD03F55ECF8}" type="datetimeFigureOut">
              <a:rPr lang="en-US" smtClean="0"/>
              <a:t>4/27/22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‹N›</a:t>
            </a:fld>
            <a:endParaRPr lang="en-US" dirty="0"/>
          </a:p>
        </p:txBody>
      </p:sp>
      <p:sp>
        <p:nvSpPr>
          <p:cNvPr id="10" name="Title 9"/>
          <p:cNvSpPr>
            <a:spLocks noGrp="1"/>
          </p:cNvSpPr>
          <p:nvPr>
            <p:ph type="title"/>
          </p:nvPr>
        </p:nvSpPr>
        <p:spPr/>
        <p:txBody>
          <a:bodyPr/>
          <a:lstStyle/>
          <a:p>
            <a:r>
              <a:rPr lang="it-IT"/>
              <a:t>Fare clic per modificare stile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4/27/22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4/27/22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6" name="Rectangle 25"/>
          <p:cNvSpPr/>
          <p:nvPr/>
        </p:nvSpPr>
        <p:spPr>
          <a:xfrm>
            <a:off x="0" y="0"/>
            <a:ext cx="4499769" cy="6840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30581" y="2238116"/>
            <a:ext cx="3238607" cy="1138590"/>
          </a:xfrm>
          <a:solidFill>
            <a:srgbClr val="FFFFFF"/>
          </a:solidFill>
          <a:ln>
            <a:solidFill>
              <a:srgbClr val="404040"/>
            </a:solidFill>
          </a:ln>
        </p:spPr>
        <p:txBody>
          <a:bodyPr anchor="ctr" anchorCtr="1">
            <a:normAutofit/>
          </a:bodyPr>
          <a:lstStyle>
            <a:lvl1pPr>
              <a:defRPr sz="2067">
                <a:solidFill>
                  <a:srgbClr val="262626"/>
                </a:solidFill>
              </a:defRPr>
            </a:lvl1pPr>
          </a:lstStyle>
          <a:p>
            <a:r>
              <a:rPr lang="it-IT"/>
              <a:t>Fare clic per modificare stile</a:t>
            </a:r>
            <a:endParaRPr lang="en-US" dirty="0"/>
          </a:p>
        </p:txBody>
      </p:sp>
      <p:sp>
        <p:nvSpPr>
          <p:cNvPr id="3" name="Content Placeholder 2"/>
          <p:cNvSpPr>
            <a:spLocks noGrp="1"/>
          </p:cNvSpPr>
          <p:nvPr>
            <p:ph idx="1"/>
          </p:nvPr>
        </p:nvSpPr>
        <p:spPr>
          <a:xfrm>
            <a:off x="4972245" y="802623"/>
            <a:ext cx="3554818" cy="5235292"/>
          </a:xfrm>
        </p:spPr>
        <p:txBody>
          <a:bodyPr>
            <a:normAutofit/>
          </a:bodyPr>
          <a:lstStyle>
            <a:lvl1pPr>
              <a:defRPr sz="1870">
                <a:solidFill>
                  <a:schemeClr val="tx1"/>
                </a:solidFill>
              </a:defRPr>
            </a:lvl1pPr>
            <a:lvl2pPr>
              <a:defRPr sz="1575">
                <a:solidFill>
                  <a:schemeClr val="tx1"/>
                </a:solidFill>
              </a:defRPr>
            </a:lvl2pPr>
            <a:lvl3pPr>
              <a:defRPr sz="1575">
                <a:solidFill>
                  <a:schemeClr val="tx1"/>
                </a:solidFill>
              </a:defRPr>
            </a:lvl3pPr>
            <a:lvl4pPr>
              <a:defRPr sz="1575">
                <a:solidFill>
                  <a:schemeClr val="tx1"/>
                </a:solidFill>
              </a:defRPr>
            </a:lvl4pPr>
            <a:lvl5pPr>
              <a:defRPr sz="1575">
                <a:solidFill>
                  <a:schemeClr val="tx1"/>
                </a:solidFill>
              </a:defRPr>
            </a:lvl5pPr>
            <a:lvl6pPr>
              <a:defRPr sz="1575"/>
            </a:lvl6pPr>
            <a:lvl7pPr>
              <a:defRPr sz="1575"/>
            </a:lvl7pPr>
            <a:lvl8pPr>
              <a:defRPr sz="1575"/>
            </a:lvl8pPr>
            <a:lvl9pPr>
              <a:defRPr sz="1575"/>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49332" y="3540879"/>
            <a:ext cx="2801106" cy="2188449"/>
          </a:xfrm>
        </p:spPr>
        <p:txBody>
          <a:bodyPr anchor="t" anchorCtr="1">
            <a:normAutofit/>
          </a:bodyPr>
          <a:lstStyle>
            <a:lvl1pPr marL="0" indent="0" algn="ctr">
              <a:buNone/>
              <a:defRPr sz="1476">
                <a:solidFill>
                  <a:srgbClr val="FFFFFF"/>
                </a:solidFill>
              </a:defRPr>
            </a:lvl1pPr>
            <a:lvl2pPr marL="449976" indent="0">
              <a:buNone/>
              <a:defRPr sz="1378"/>
            </a:lvl2pPr>
            <a:lvl3pPr marL="899952" indent="0">
              <a:buNone/>
              <a:defRPr sz="1181"/>
            </a:lvl3pPr>
            <a:lvl4pPr marL="1349929" indent="0">
              <a:buNone/>
              <a:defRPr sz="984"/>
            </a:lvl4pPr>
            <a:lvl5pPr marL="1799905" indent="0">
              <a:buNone/>
              <a:defRPr sz="984"/>
            </a:lvl5pPr>
            <a:lvl6pPr marL="2249881" indent="0">
              <a:buNone/>
              <a:defRPr sz="984"/>
            </a:lvl6pPr>
            <a:lvl7pPr marL="2699857" indent="0">
              <a:buNone/>
              <a:defRPr sz="984"/>
            </a:lvl7pPr>
            <a:lvl8pPr marL="3149834" indent="0">
              <a:buNone/>
              <a:defRPr sz="984"/>
            </a:lvl8pPr>
            <a:lvl9pPr marL="3599810" indent="0">
              <a:buNone/>
              <a:defRPr sz="984"/>
            </a:lvl9pPr>
          </a:lstStyle>
          <a:p>
            <a:pPr lvl="0"/>
            <a:r>
              <a:rPr lang="it-IT"/>
              <a:t>Fare clic per modificare gli stili del testo dello schema</a:t>
            </a:r>
          </a:p>
        </p:txBody>
      </p:sp>
      <p:sp>
        <p:nvSpPr>
          <p:cNvPr id="9" name="Date Placeholder 8"/>
          <p:cNvSpPr>
            <a:spLocks noGrp="1"/>
          </p:cNvSpPr>
          <p:nvPr>
            <p:ph type="dt" sz="half" idx="10"/>
          </p:nvPr>
        </p:nvSpPr>
        <p:spPr/>
        <p:txBody>
          <a:bodyPr/>
          <a:lstStyle/>
          <a:p>
            <a:fld id="{D1BE4249-C0D0-4B06-8692-E8BB871AF643}" type="datetimeFigureOut">
              <a:rPr lang="en-US" smtClean="0"/>
              <a:t>4/27/22</a:t>
            </a:fld>
            <a:endParaRPr lang="en-US" dirty="0"/>
          </a:p>
        </p:txBody>
      </p:sp>
      <p:sp>
        <p:nvSpPr>
          <p:cNvPr id="10" name="Footer Placeholder 9"/>
          <p:cNvSpPr>
            <a:spLocks noGrp="1"/>
          </p:cNvSpPr>
          <p:nvPr>
            <p:ph type="ftr" sz="quarter" idx="11"/>
          </p:nvPr>
        </p:nvSpPr>
        <p:spPr>
          <a:xfrm>
            <a:off x="630581" y="6220329"/>
            <a:ext cx="3746262" cy="319225"/>
          </a:xfrm>
        </p:spPr>
        <p:txBody>
          <a:bodyPr>
            <a:normAutofit/>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8" name="Rectangle 17"/>
          <p:cNvSpPr/>
          <p:nvPr/>
        </p:nvSpPr>
        <p:spPr>
          <a:xfrm>
            <a:off x="1" y="0"/>
            <a:ext cx="4499768" cy="6840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29968" y="2238115"/>
            <a:ext cx="3239834" cy="1140090"/>
          </a:xfrm>
          <a:solidFill>
            <a:srgbClr val="FFFFFF"/>
          </a:solidFill>
          <a:ln>
            <a:solidFill>
              <a:srgbClr val="262626"/>
            </a:solidFill>
          </a:ln>
        </p:spPr>
        <p:txBody>
          <a:bodyPr anchor="ctr" anchorCtr="1">
            <a:noAutofit/>
          </a:bodyPr>
          <a:lstStyle>
            <a:lvl1pPr>
              <a:defRPr sz="2067">
                <a:solidFill>
                  <a:srgbClr val="262626"/>
                </a:solidFill>
              </a:defRPr>
            </a:lvl1pPr>
          </a:lstStyle>
          <a:p>
            <a:r>
              <a:rPr lang="it-IT"/>
              <a:t>Fare clic per modificare stile</a:t>
            </a:r>
            <a:endParaRPr lang="en-US" dirty="0"/>
          </a:p>
        </p:txBody>
      </p:sp>
      <p:sp>
        <p:nvSpPr>
          <p:cNvPr id="3" name="Picture Placeholder 2"/>
          <p:cNvSpPr>
            <a:spLocks noGrp="1" noChangeAspect="1"/>
          </p:cNvSpPr>
          <p:nvPr>
            <p:ph type="pic" idx="1"/>
          </p:nvPr>
        </p:nvSpPr>
        <p:spPr>
          <a:xfrm>
            <a:off x="4499769" y="-42065"/>
            <a:ext cx="4504270" cy="6840538"/>
          </a:xfrm>
          <a:solidFill>
            <a:schemeClr val="bg1">
              <a:lumMod val="75000"/>
            </a:schemeClr>
          </a:solidFill>
        </p:spPr>
        <p:txBody>
          <a:bodyPr anchor="t"/>
          <a:lstStyle>
            <a:lvl1pPr marL="0" indent="0">
              <a:buNone/>
              <a:defRPr sz="3149">
                <a:solidFill>
                  <a:schemeClr val="bg1">
                    <a:lumMod val="85000"/>
                    <a:lumOff val="15000"/>
                  </a:schemeClr>
                </a:solidFill>
              </a:defRPr>
            </a:lvl1pPr>
            <a:lvl2pPr marL="449976" indent="0">
              <a:buNone/>
              <a:defRPr sz="2756"/>
            </a:lvl2pPr>
            <a:lvl3pPr marL="899952" indent="0">
              <a:buNone/>
              <a:defRPr sz="2362"/>
            </a:lvl3pPr>
            <a:lvl4pPr marL="1349929" indent="0">
              <a:buNone/>
              <a:defRPr sz="1968"/>
            </a:lvl4pPr>
            <a:lvl5pPr marL="1799905" indent="0">
              <a:buNone/>
              <a:defRPr sz="1968"/>
            </a:lvl5pPr>
            <a:lvl6pPr marL="2249881" indent="0">
              <a:buNone/>
              <a:defRPr sz="1968"/>
            </a:lvl6pPr>
            <a:lvl7pPr marL="2699857" indent="0">
              <a:buNone/>
              <a:defRPr sz="1968"/>
            </a:lvl7pPr>
            <a:lvl8pPr marL="3149834" indent="0">
              <a:buNone/>
              <a:defRPr sz="1968"/>
            </a:lvl8pPr>
            <a:lvl9pPr marL="3599810" indent="0">
              <a:buNone/>
              <a:defRPr sz="1968"/>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849332" y="3540881"/>
            <a:ext cx="2801106" cy="2188450"/>
          </a:xfrm>
        </p:spPr>
        <p:txBody>
          <a:bodyPr anchor="t" anchorCtr="1">
            <a:normAutofit/>
          </a:bodyPr>
          <a:lstStyle>
            <a:lvl1pPr marL="0" indent="0" algn="ctr">
              <a:buNone/>
              <a:defRPr sz="1476">
                <a:solidFill>
                  <a:srgbClr val="FFFFFF"/>
                </a:solidFill>
              </a:defRPr>
            </a:lvl1pPr>
            <a:lvl2pPr marL="449976" indent="0">
              <a:buNone/>
              <a:defRPr sz="1378"/>
            </a:lvl2pPr>
            <a:lvl3pPr marL="899952" indent="0">
              <a:buNone/>
              <a:defRPr sz="1181"/>
            </a:lvl3pPr>
            <a:lvl4pPr marL="1349929" indent="0">
              <a:buNone/>
              <a:defRPr sz="984"/>
            </a:lvl4pPr>
            <a:lvl5pPr marL="1799905" indent="0">
              <a:buNone/>
              <a:defRPr sz="984"/>
            </a:lvl5pPr>
            <a:lvl6pPr marL="2249881" indent="0">
              <a:buNone/>
              <a:defRPr sz="984"/>
            </a:lvl6pPr>
            <a:lvl7pPr marL="2699857" indent="0">
              <a:buNone/>
              <a:defRPr sz="984"/>
            </a:lvl7pPr>
            <a:lvl8pPr marL="3149834" indent="0">
              <a:buNone/>
              <a:defRPr sz="984"/>
            </a:lvl8pPr>
            <a:lvl9pPr marL="3599810" indent="0">
              <a:buNone/>
              <a:defRPr sz="984"/>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4/27/22</a:t>
            </a:fld>
            <a:endParaRPr lang="en-US" dirty="0"/>
          </a:p>
        </p:txBody>
      </p:sp>
      <p:sp>
        <p:nvSpPr>
          <p:cNvPr id="9" name="Footer Placeholder 8"/>
          <p:cNvSpPr>
            <a:spLocks noGrp="1"/>
          </p:cNvSpPr>
          <p:nvPr>
            <p:ph type="ftr" sz="quarter" idx="11"/>
          </p:nvPr>
        </p:nvSpPr>
        <p:spPr>
          <a:xfrm>
            <a:off x="629968" y="6220329"/>
            <a:ext cx="3743808" cy="319225"/>
          </a:xfrm>
        </p:spPr>
        <p:txBody>
          <a:bodyPr>
            <a:normAutofit/>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580672" y="962236"/>
            <a:ext cx="5843947" cy="1185693"/>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a:t>Fare clic per modificare stile</a:t>
            </a:r>
            <a:endParaRPr lang="en-US" dirty="0"/>
          </a:p>
        </p:txBody>
      </p:sp>
      <p:sp>
        <p:nvSpPr>
          <p:cNvPr id="3" name="Text Placeholder 2"/>
          <p:cNvSpPr>
            <a:spLocks noGrp="1"/>
          </p:cNvSpPr>
          <p:nvPr>
            <p:ph type="body" idx="1"/>
          </p:nvPr>
        </p:nvSpPr>
        <p:spPr>
          <a:xfrm>
            <a:off x="1580672" y="2631328"/>
            <a:ext cx="5843947" cy="309408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884484" y="6222931"/>
            <a:ext cx="2032681" cy="323143"/>
          </a:xfrm>
          <a:prstGeom prst="rect">
            <a:avLst/>
          </a:prstGeom>
        </p:spPr>
        <p:txBody>
          <a:bodyPr vert="horz" lIns="91440" tIns="45720" rIns="91440" bIns="45720" rtlCol="0" anchor="ctr"/>
          <a:lstStyle>
            <a:lvl1pPr algn="r">
              <a:defRPr sz="984">
                <a:solidFill>
                  <a:schemeClr val="tx1">
                    <a:alpha val="70000"/>
                  </a:schemeClr>
                </a:solidFill>
              </a:defRPr>
            </a:lvl1pPr>
          </a:lstStyle>
          <a:p>
            <a:fld id="{1160EA64-D806-43AC-9DF2-F8C432F32B4C}" type="datetimeFigureOut">
              <a:rPr lang="en-US" smtClean="0"/>
              <a:t>4/27/22</a:t>
            </a:fld>
            <a:endParaRPr lang="en-US" dirty="0"/>
          </a:p>
        </p:txBody>
      </p:sp>
      <p:sp>
        <p:nvSpPr>
          <p:cNvPr id="5" name="Footer Placeholder 4"/>
          <p:cNvSpPr>
            <a:spLocks noGrp="1"/>
          </p:cNvSpPr>
          <p:nvPr>
            <p:ph type="ftr" sz="quarter" idx="3"/>
          </p:nvPr>
        </p:nvSpPr>
        <p:spPr>
          <a:xfrm>
            <a:off x="1084825" y="6220329"/>
            <a:ext cx="4484675" cy="319225"/>
          </a:xfrm>
          <a:prstGeom prst="rect">
            <a:avLst/>
          </a:prstGeom>
        </p:spPr>
        <p:txBody>
          <a:bodyPr vert="horz" lIns="91440" tIns="45720" rIns="91440" bIns="45720" rtlCol="0" anchor="ctr"/>
          <a:lstStyle>
            <a:lvl1pPr algn="l">
              <a:defRPr sz="984">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109930" y="6202088"/>
            <a:ext cx="359982" cy="364829"/>
          </a:xfrm>
          <a:prstGeom prst="ellipse">
            <a:avLst/>
          </a:prstGeom>
          <a:solidFill>
            <a:srgbClr val="1D1D1D">
              <a:alpha val="69804"/>
            </a:srgbClr>
          </a:solidFill>
        </p:spPr>
        <p:txBody>
          <a:bodyPr vert="horz" lIns="18288" tIns="45720" rIns="18288" bIns="45720" rtlCol="0" anchor="ctr">
            <a:noAutofit/>
          </a:bodyPr>
          <a:lstStyle>
            <a:lvl1pPr algn="ctr">
              <a:defRPr sz="1083" spc="0" baseline="0">
                <a:solidFill>
                  <a:srgbClr val="FFFFFF"/>
                </a:solidFill>
              </a:defRPr>
            </a:lvl1pPr>
          </a:lstStyle>
          <a:p>
            <a:fld id="{8A7A6979-0714-4377-B894-6BE4C2D6E202}" type="slidenum">
              <a:rPr lang="en-US" smtClean="0"/>
              <a:pPr/>
              <a:t>‹N›</a:t>
            </a:fld>
            <a:endParaRPr lang="en-US" dirty="0"/>
          </a:p>
        </p:txBody>
      </p:sp>
    </p:spTree>
    <p:extLst>
      <p:ext uri="{BB962C8B-B14F-4D97-AF65-F5344CB8AC3E}">
        <p14:creationId xmlns:p14="http://schemas.microsoft.com/office/powerpoint/2010/main" val="26936288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ctr" defTabSz="899952" rtl="0" eaLnBrk="1" latinLnBrk="0" hangingPunct="1">
        <a:lnSpc>
          <a:spcPct val="90000"/>
        </a:lnSpc>
        <a:spcBef>
          <a:spcPct val="0"/>
        </a:spcBef>
        <a:buNone/>
        <a:defRPr sz="2559" kern="1200" cap="all" spc="197" baseline="0">
          <a:solidFill>
            <a:srgbClr val="262626"/>
          </a:solidFill>
          <a:latin typeface="+mj-lt"/>
          <a:ea typeface="+mj-ea"/>
          <a:cs typeface="+mj-cs"/>
        </a:defRPr>
      </a:lvl1pPr>
    </p:titleStyle>
    <p:bodyStyle>
      <a:lvl1pPr marL="224988" indent="-224988" algn="l" defTabSz="899952" rtl="0" eaLnBrk="1" latinLnBrk="0" hangingPunct="1">
        <a:lnSpc>
          <a:spcPct val="100000"/>
        </a:lnSpc>
        <a:spcBef>
          <a:spcPts val="984"/>
        </a:spcBef>
        <a:buClr>
          <a:schemeClr val="accent2"/>
        </a:buClr>
        <a:buFont typeface="Arial" panose="020B0604020202020204" pitchFamily="34" charset="0"/>
        <a:buChar char="•"/>
        <a:defRPr sz="1772" kern="1200">
          <a:solidFill>
            <a:schemeClr val="tx1">
              <a:lumMod val="85000"/>
              <a:lumOff val="15000"/>
            </a:schemeClr>
          </a:solidFill>
          <a:latin typeface="+mn-lt"/>
          <a:ea typeface="+mn-ea"/>
          <a:cs typeface="+mn-cs"/>
        </a:defRPr>
      </a:lvl1pPr>
      <a:lvl2pPr marL="449976"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a:solidFill>
            <a:schemeClr val="tx1">
              <a:lumMod val="85000"/>
              <a:lumOff val="15000"/>
            </a:schemeClr>
          </a:solidFill>
          <a:latin typeface="+mn-lt"/>
          <a:ea typeface="+mn-ea"/>
          <a:cs typeface="+mn-cs"/>
        </a:defRPr>
      </a:lvl2pPr>
      <a:lvl3pPr marL="674964"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a:solidFill>
            <a:schemeClr val="tx1">
              <a:lumMod val="85000"/>
              <a:lumOff val="15000"/>
            </a:schemeClr>
          </a:solidFill>
          <a:latin typeface="+mn-lt"/>
          <a:ea typeface="+mn-ea"/>
          <a:cs typeface="+mn-cs"/>
        </a:defRPr>
      </a:lvl3pPr>
      <a:lvl4pPr marL="899952"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a:solidFill>
            <a:schemeClr val="tx1">
              <a:lumMod val="85000"/>
              <a:lumOff val="15000"/>
            </a:schemeClr>
          </a:solidFill>
          <a:latin typeface="+mn-lt"/>
          <a:ea typeface="+mn-ea"/>
          <a:cs typeface="+mn-cs"/>
        </a:defRPr>
      </a:lvl4pPr>
      <a:lvl5pPr marL="1124941"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a:solidFill>
            <a:schemeClr val="tx1">
              <a:lumMod val="85000"/>
              <a:lumOff val="15000"/>
            </a:schemeClr>
          </a:solidFill>
          <a:latin typeface="+mn-lt"/>
          <a:ea typeface="+mn-ea"/>
          <a:cs typeface="+mn-cs"/>
        </a:defRPr>
      </a:lvl5pPr>
      <a:lvl6pPr marL="1293682"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a:solidFill>
            <a:schemeClr val="tx1"/>
          </a:solidFill>
          <a:latin typeface="+mn-lt"/>
          <a:ea typeface="+mn-ea"/>
          <a:cs typeface="+mn-cs"/>
        </a:defRPr>
      </a:lvl6pPr>
      <a:lvl7pPr marL="1462423"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a:solidFill>
            <a:schemeClr val="tx1"/>
          </a:solidFill>
          <a:latin typeface="+mn-lt"/>
          <a:ea typeface="+mn-ea"/>
          <a:cs typeface="+mn-cs"/>
        </a:defRPr>
      </a:lvl7pPr>
      <a:lvl8pPr marL="1631164"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baseline="0">
          <a:solidFill>
            <a:schemeClr val="tx1"/>
          </a:solidFill>
          <a:latin typeface="+mn-lt"/>
          <a:ea typeface="+mn-ea"/>
          <a:cs typeface="+mn-cs"/>
        </a:defRPr>
      </a:lvl8pPr>
      <a:lvl9pPr marL="1799905" indent="-224988" algn="l" defTabSz="899952" rtl="0" eaLnBrk="1" latinLnBrk="0" hangingPunct="1">
        <a:lnSpc>
          <a:spcPct val="100000"/>
        </a:lnSpc>
        <a:spcBef>
          <a:spcPts val="984"/>
        </a:spcBef>
        <a:buClr>
          <a:schemeClr val="accent2"/>
        </a:buClr>
        <a:buFont typeface="Arial" panose="020B0604020202020204" pitchFamily="34" charset="0"/>
        <a:buChar char="•"/>
        <a:defRPr sz="1575" kern="1200" baseline="0">
          <a:solidFill>
            <a:schemeClr val="tx1"/>
          </a:solidFill>
          <a:latin typeface="+mn-lt"/>
          <a:ea typeface="+mn-ea"/>
          <a:cs typeface="+mn-cs"/>
        </a:defRPr>
      </a:lvl9pPr>
    </p:bodyStyle>
    <p:otherStyle>
      <a:defPPr>
        <a:defRPr lang="en-US"/>
      </a:defPPr>
      <a:lvl1pPr marL="0" algn="l" defTabSz="899952" rtl="0" eaLnBrk="1" latinLnBrk="0" hangingPunct="1">
        <a:defRPr sz="1772" kern="1200">
          <a:solidFill>
            <a:schemeClr val="tx1"/>
          </a:solidFill>
          <a:latin typeface="+mn-lt"/>
          <a:ea typeface="+mn-ea"/>
          <a:cs typeface="+mn-cs"/>
        </a:defRPr>
      </a:lvl1pPr>
      <a:lvl2pPr marL="449976" algn="l" defTabSz="899952" rtl="0" eaLnBrk="1" latinLnBrk="0" hangingPunct="1">
        <a:defRPr sz="1772" kern="1200">
          <a:solidFill>
            <a:schemeClr val="tx1"/>
          </a:solidFill>
          <a:latin typeface="+mn-lt"/>
          <a:ea typeface="+mn-ea"/>
          <a:cs typeface="+mn-cs"/>
        </a:defRPr>
      </a:lvl2pPr>
      <a:lvl3pPr marL="899952" algn="l" defTabSz="899952" rtl="0" eaLnBrk="1" latinLnBrk="0" hangingPunct="1">
        <a:defRPr sz="1772" kern="1200">
          <a:solidFill>
            <a:schemeClr val="tx1"/>
          </a:solidFill>
          <a:latin typeface="+mn-lt"/>
          <a:ea typeface="+mn-ea"/>
          <a:cs typeface="+mn-cs"/>
        </a:defRPr>
      </a:lvl3pPr>
      <a:lvl4pPr marL="1349929" algn="l" defTabSz="899952" rtl="0" eaLnBrk="1" latinLnBrk="0" hangingPunct="1">
        <a:defRPr sz="1772" kern="1200">
          <a:solidFill>
            <a:schemeClr val="tx1"/>
          </a:solidFill>
          <a:latin typeface="+mn-lt"/>
          <a:ea typeface="+mn-ea"/>
          <a:cs typeface="+mn-cs"/>
        </a:defRPr>
      </a:lvl4pPr>
      <a:lvl5pPr marL="1799905" algn="l" defTabSz="899952" rtl="0" eaLnBrk="1" latinLnBrk="0" hangingPunct="1">
        <a:defRPr sz="1772" kern="1200">
          <a:solidFill>
            <a:schemeClr val="tx1"/>
          </a:solidFill>
          <a:latin typeface="+mn-lt"/>
          <a:ea typeface="+mn-ea"/>
          <a:cs typeface="+mn-cs"/>
        </a:defRPr>
      </a:lvl5pPr>
      <a:lvl6pPr marL="2249881" algn="l" defTabSz="899952" rtl="0" eaLnBrk="1" latinLnBrk="0" hangingPunct="1">
        <a:defRPr sz="1772" kern="1200">
          <a:solidFill>
            <a:schemeClr val="tx1"/>
          </a:solidFill>
          <a:latin typeface="+mn-lt"/>
          <a:ea typeface="+mn-ea"/>
          <a:cs typeface="+mn-cs"/>
        </a:defRPr>
      </a:lvl6pPr>
      <a:lvl7pPr marL="2699857" algn="l" defTabSz="899952" rtl="0" eaLnBrk="1" latinLnBrk="0" hangingPunct="1">
        <a:defRPr sz="1772" kern="1200">
          <a:solidFill>
            <a:schemeClr val="tx1"/>
          </a:solidFill>
          <a:latin typeface="+mn-lt"/>
          <a:ea typeface="+mn-ea"/>
          <a:cs typeface="+mn-cs"/>
        </a:defRPr>
      </a:lvl7pPr>
      <a:lvl8pPr marL="3149834" algn="l" defTabSz="899952" rtl="0" eaLnBrk="1" latinLnBrk="0" hangingPunct="1">
        <a:defRPr sz="1772" kern="1200">
          <a:solidFill>
            <a:schemeClr val="tx1"/>
          </a:solidFill>
          <a:latin typeface="+mn-lt"/>
          <a:ea typeface="+mn-ea"/>
          <a:cs typeface="+mn-cs"/>
        </a:defRPr>
      </a:lvl8pPr>
      <a:lvl9pPr marL="3599810" algn="l" defTabSz="899952" rtl="0" eaLnBrk="1" latinLnBrk="0" hangingPunct="1">
        <a:defRPr sz="17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5180" y="191386"/>
            <a:ext cx="8516679" cy="5181997"/>
          </a:xfrm>
          <a:ln w="12700"/>
        </p:spPr>
        <p:txBody>
          <a:bodyPr>
            <a:normAutofit fontScale="90000"/>
          </a:bodyPr>
          <a:lstStyle/>
          <a:p>
            <a:br>
              <a:rPr lang="it-IT" sz="5400" b="1" dirty="0">
                <a:latin typeface="Calibri" charset="0"/>
                <a:ea typeface="Calibri" charset="0"/>
                <a:cs typeface="Calibri" charset="0"/>
              </a:rPr>
            </a:br>
            <a:br>
              <a:rPr lang="it-IT" sz="5400" b="1" dirty="0">
                <a:latin typeface="Calibri" charset="0"/>
                <a:ea typeface="Calibri" charset="0"/>
                <a:cs typeface="Calibri" charset="0"/>
              </a:rPr>
            </a:br>
            <a:br>
              <a:rPr lang="it-IT" sz="5400" b="1" dirty="0">
                <a:latin typeface="Calibri" charset="0"/>
                <a:ea typeface="Calibri" charset="0"/>
                <a:cs typeface="Calibri" charset="0"/>
              </a:rPr>
            </a:br>
            <a:br>
              <a:rPr lang="it-IT" sz="5400" b="1" dirty="0">
                <a:latin typeface="Calibri" charset="0"/>
                <a:ea typeface="Calibri" charset="0"/>
                <a:cs typeface="Calibri" charset="0"/>
              </a:rPr>
            </a:br>
            <a:br>
              <a:rPr lang="it-IT" sz="5400" b="1" dirty="0">
                <a:latin typeface="Calibri" charset="0"/>
                <a:ea typeface="Calibri" charset="0"/>
                <a:cs typeface="Calibri" charset="0"/>
              </a:rPr>
            </a:br>
            <a:br>
              <a:rPr lang="it-IT" sz="5400" b="1" dirty="0">
                <a:latin typeface="Calibri" charset="0"/>
                <a:ea typeface="Calibri" charset="0"/>
                <a:cs typeface="Calibri" charset="0"/>
              </a:rPr>
            </a:br>
            <a:r>
              <a:rPr lang="it-IT" sz="4400" b="1" dirty="0">
                <a:solidFill>
                  <a:srgbClr val="C00000"/>
                </a:solidFill>
                <a:latin typeface="Calibri" charset="0"/>
                <a:ea typeface="Calibri" charset="0"/>
                <a:cs typeface="Calibri" charset="0"/>
              </a:rPr>
              <a:t>SCEGLIERE</a:t>
            </a:r>
            <a:br>
              <a:rPr lang="it-IT" sz="4400" b="1" dirty="0">
                <a:solidFill>
                  <a:srgbClr val="C00000"/>
                </a:solidFill>
                <a:latin typeface="Calibri" charset="0"/>
                <a:ea typeface="Calibri" charset="0"/>
                <a:cs typeface="Calibri" charset="0"/>
              </a:rPr>
            </a:br>
            <a:r>
              <a:rPr lang="it-IT" sz="4400" b="1" dirty="0">
                <a:solidFill>
                  <a:srgbClr val="C00000"/>
                </a:solidFill>
                <a:latin typeface="Calibri" charset="0"/>
                <a:ea typeface="Calibri" charset="0"/>
                <a:cs typeface="Calibri" charset="0"/>
              </a:rPr>
              <a:t>LA VITA O LA MORTE</a:t>
            </a:r>
            <a:br>
              <a:rPr lang="it-IT" sz="4400" b="1" dirty="0">
                <a:solidFill>
                  <a:srgbClr val="C00000"/>
                </a:solidFill>
                <a:latin typeface="Calibri" charset="0"/>
                <a:ea typeface="Calibri" charset="0"/>
                <a:cs typeface="Calibri" charset="0"/>
              </a:rPr>
            </a:br>
            <a:br>
              <a:rPr lang="it-IT" sz="4400" b="1" dirty="0">
                <a:latin typeface="Calibri" charset="0"/>
                <a:ea typeface="Calibri" charset="0"/>
                <a:cs typeface="Calibri" charset="0"/>
              </a:rPr>
            </a:br>
            <a:r>
              <a:rPr lang="it-IT" sz="4400" dirty="0">
                <a:solidFill>
                  <a:schemeClr val="bg1"/>
                </a:solidFill>
                <a:latin typeface="Calibri" charset="0"/>
                <a:ea typeface="Calibri" charset="0"/>
                <a:cs typeface="Calibri" charset="0"/>
              </a:rPr>
              <a:t> </a:t>
            </a:r>
            <a:r>
              <a:rPr lang="it-IT" sz="2700" dirty="0">
                <a:solidFill>
                  <a:schemeClr val="bg1"/>
                </a:solidFill>
                <a:latin typeface="Calibri" charset="0"/>
                <a:ea typeface="Calibri" charset="0"/>
                <a:cs typeface="Calibri" charset="0"/>
              </a:rPr>
              <a:t>«</a:t>
            </a:r>
            <a:r>
              <a:rPr lang="it-IT" sz="2700" dirty="0">
                <a:latin typeface="Calibri" charset="0"/>
                <a:ea typeface="Calibri" charset="0"/>
                <a:cs typeface="Calibri" charset="0"/>
              </a:rPr>
              <a:t>Io prendo oggi a testimoni contro di voi il cielo e la terra, che io ti ho posto davanti la vita e la morte, la benedizione e la maledizione; scegli dunque la vita, affinché tu viva, tu e la tua discendenza</a:t>
            </a:r>
            <a:r>
              <a:rPr lang="it-IT" sz="2700" dirty="0">
                <a:solidFill>
                  <a:schemeClr val="bg1"/>
                </a:solidFill>
                <a:latin typeface="Calibri" charset="0"/>
                <a:ea typeface="Calibri" charset="0"/>
                <a:cs typeface="Calibri" charset="0"/>
              </a:rPr>
              <a:t>» </a:t>
            </a:r>
            <a:br>
              <a:rPr lang="it-IT" sz="2700" dirty="0">
                <a:latin typeface="Calibri" charset="0"/>
                <a:ea typeface="Calibri" charset="0"/>
                <a:cs typeface="Calibri" charset="0"/>
              </a:rPr>
            </a:br>
            <a:br>
              <a:rPr lang="it-IT" sz="2700" dirty="0">
                <a:latin typeface="Calibri" charset="0"/>
                <a:ea typeface="Calibri" charset="0"/>
                <a:cs typeface="Calibri" charset="0"/>
              </a:rPr>
            </a:br>
            <a:r>
              <a:rPr lang="it-IT" sz="2700" cap="none" dirty="0">
                <a:latin typeface="Calibri" charset="0"/>
                <a:ea typeface="Calibri" charset="0"/>
                <a:cs typeface="Calibri" charset="0"/>
              </a:rPr>
              <a:t>(Deuteronomio 30:19)</a:t>
            </a:r>
            <a:br>
              <a:rPr lang="it-IT" sz="2700" cap="none" dirty="0">
                <a:latin typeface="Calibri" charset="0"/>
                <a:ea typeface="Calibri" charset="0"/>
                <a:cs typeface="Calibri" charset="0"/>
              </a:rPr>
            </a:br>
            <a:br>
              <a:rPr lang="it-IT" sz="4000" dirty="0"/>
            </a:br>
            <a:br>
              <a:rPr lang="it-IT" sz="4400" dirty="0">
                <a:latin typeface="Calibri" charset="0"/>
                <a:ea typeface="Calibri" charset="0"/>
                <a:cs typeface="Calibri" charset="0"/>
              </a:rPr>
            </a:br>
            <a:br>
              <a:rPr lang="it-IT" sz="5400" dirty="0">
                <a:latin typeface="Calibri" charset="0"/>
                <a:ea typeface="Calibri" charset="0"/>
                <a:cs typeface="Calibri" charset="0"/>
              </a:rPr>
            </a:br>
            <a:br>
              <a:rPr lang="it-IT" sz="5400" dirty="0">
                <a:latin typeface="Calibri" charset="0"/>
                <a:ea typeface="Calibri" charset="0"/>
                <a:cs typeface="Calibri" charset="0"/>
              </a:rPr>
            </a:br>
            <a:br>
              <a:rPr lang="it-IT" sz="5400" dirty="0">
                <a:solidFill>
                  <a:schemeClr val="accent1">
                    <a:lumMod val="50000"/>
                  </a:schemeClr>
                </a:solidFill>
                <a:latin typeface="Calibri" charset="0"/>
                <a:ea typeface="Calibri" charset="0"/>
                <a:cs typeface="Calibri" charset="0"/>
              </a:rPr>
            </a:br>
            <a:endParaRPr lang="it-IT" sz="5400" dirty="0">
              <a:solidFill>
                <a:schemeClr val="accent1">
                  <a:lumMod val="50000"/>
                </a:schemeClr>
              </a:solidFill>
              <a:latin typeface="Calibri" charset="0"/>
              <a:ea typeface="Calibri" charset="0"/>
              <a:cs typeface="Calibri" charset="0"/>
            </a:endParaRPr>
          </a:p>
        </p:txBody>
      </p:sp>
      <p:sp>
        <p:nvSpPr>
          <p:cNvPr id="3" name="Sottotitolo 2"/>
          <p:cNvSpPr>
            <a:spLocks noGrp="1"/>
          </p:cNvSpPr>
          <p:nvPr>
            <p:ph type="subTitle" idx="1"/>
          </p:nvPr>
        </p:nvSpPr>
        <p:spPr>
          <a:xfrm>
            <a:off x="255181" y="5747537"/>
            <a:ext cx="8601144" cy="885628"/>
          </a:xfrm>
        </p:spPr>
        <p:txBody>
          <a:bodyPr>
            <a:noAutofit/>
          </a:bodyPr>
          <a:lstStyle/>
          <a:p>
            <a:pPr>
              <a:spcBef>
                <a:spcPts val="0"/>
              </a:spcBef>
            </a:pPr>
            <a:r>
              <a:rPr lang="it-IT" sz="2000" b="1" cap="small" dirty="0">
                <a:solidFill>
                  <a:schemeClr val="bg1"/>
                </a:solidFill>
                <a:latin typeface="Calibri" charset="0"/>
                <a:ea typeface="Calibri" charset="0"/>
                <a:cs typeface="Calibri" charset="0"/>
              </a:rPr>
              <a:t>Arrigo Corazza</a:t>
            </a:r>
          </a:p>
          <a:p>
            <a:pPr>
              <a:spcBef>
                <a:spcPts val="0"/>
              </a:spcBef>
            </a:pPr>
            <a:r>
              <a:rPr lang="it-IT" sz="2000" b="1" dirty="0">
                <a:solidFill>
                  <a:schemeClr val="bg1"/>
                </a:solidFill>
                <a:latin typeface="Calibri" charset="0"/>
                <a:ea typeface="Calibri" charset="0"/>
                <a:cs typeface="Calibri" charset="0"/>
              </a:rPr>
              <a:t>Chiesa di Cristo, Via </a:t>
            </a:r>
            <a:r>
              <a:rPr lang="it-IT" sz="2000" b="1" dirty="0" err="1">
                <a:solidFill>
                  <a:schemeClr val="bg1"/>
                </a:solidFill>
                <a:latin typeface="Calibri" charset="0"/>
                <a:ea typeface="Calibri" charset="0"/>
                <a:cs typeface="Calibri" charset="0"/>
              </a:rPr>
              <a:t>Cuppari</a:t>
            </a:r>
            <a:r>
              <a:rPr lang="it-IT" sz="2000" b="1" dirty="0">
                <a:solidFill>
                  <a:schemeClr val="bg1"/>
                </a:solidFill>
                <a:latin typeface="Calibri" charset="0"/>
                <a:ea typeface="Calibri" charset="0"/>
                <a:cs typeface="Calibri" charset="0"/>
              </a:rPr>
              <a:t> 29, 56124 Pisa</a:t>
            </a:r>
          </a:p>
          <a:p>
            <a:pPr>
              <a:spcBef>
                <a:spcPts val="0"/>
              </a:spcBef>
            </a:pPr>
            <a:r>
              <a:rPr lang="it-IT" sz="2000" b="1" dirty="0">
                <a:solidFill>
                  <a:schemeClr val="bg1"/>
                </a:solidFill>
                <a:latin typeface="Calibri" charset="0"/>
                <a:ea typeface="Calibri" charset="0"/>
                <a:cs typeface="Calibri" charset="0"/>
              </a:rPr>
              <a:t>(27 agosto 2017)</a:t>
            </a:r>
          </a:p>
        </p:txBody>
      </p:sp>
    </p:spTree>
    <p:extLst>
      <p:ext uri="{BB962C8B-B14F-4D97-AF65-F5344CB8AC3E}">
        <p14:creationId xmlns:p14="http://schemas.microsoft.com/office/powerpoint/2010/main" val="1327837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33561" y="91035"/>
            <a:ext cx="8712485" cy="55399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3000" b="1" dirty="0">
                <a:solidFill>
                  <a:schemeClr val="accent1">
                    <a:lumMod val="50000"/>
                  </a:schemeClr>
                </a:solidFill>
              </a:rPr>
              <a:t>DIO CONCEDE LA LIBERTÀ DI SCEGLIERE</a:t>
            </a:r>
          </a:p>
        </p:txBody>
      </p:sp>
      <p:sp>
        <p:nvSpPr>
          <p:cNvPr id="10" name="CasellaDiTesto 9"/>
          <p:cNvSpPr txBox="1"/>
          <p:nvPr/>
        </p:nvSpPr>
        <p:spPr>
          <a:xfrm>
            <a:off x="133561" y="763900"/>
            <a:ext cx="8712485" cy="5940088"/>
          </a:xfrm>
          <a:prstGeom prst="rect">
            <a:avLst/>
          </a:prstGeom>
          <a:solidFill>
            <a:schemeClr val="tx1"/>
          </a:solidFill>
          <a:ln>
            <a:solidFill>
              <a:srgbClr val="404040"/>
            </a:solidFill>
          </a:ln>
        </p:spPr>
        <p:txBody>
          <a:bodyPr wrap="square" rtlCol="0">
            <a:spAutoFit/>
          </a:bodyPr>
          <a:lstStyle/>
          <a:p>
            <a:pPr marL="4039453" lvl="8" indent="-457200">
              <a:buFont typeface="Arial" charset="0"/>
              <a:buChar char="•"/>
            </a:pPr>
            <a:r>
              <a:rPr lang="it-IT" sz="2700" dirty="0">
                <a:solidFill>
                  <a:schemeClr val="bg1"/>
                </a:solidFill>
                <a:latin typeface="Calibri" charset="0"/>
                <a:ea typeface="Calibri" charset="0"/>
                <a:cs typeface="Calibri" charset="0"/>
              </a:rPr>
              <a:t>«Per quanto mi riguarda, se il cielo e l’inferno della Bibbia esistessero, allora io sceglierei l’inferno. Passare l’eternità facendo finta di adorare un tiranno meschino che tortura quanti insultano la sua autorità, sarebbe cosa più infernale che cuocere nelle fiamme eterne. Non c’è possibilità che un bullo del genere possa godere della mia ammirazione» (Dan Barker, </a:t>
            </a:r>
            <a:r>
              <a:rPr lang="it-IT" sz="2700" i="1" dirty="0" err="1">
                <a:solidFill>
                  <a:schemeClr val="bg1"/>
                </a:solidFill>
                <a:latin typeface="Calibri" charset="0"/>
                <a:ea typeface="Calibri" charset="0"/>
                <a:cs typeface="Calibri" charset="0"/>
              </a:rPr>
              <a:t>Godless</a:t>
            </a:r>
            <a:r>
              <a:rPr lang="it-IT" sz="2700" dirty="0">
                <a:solidFill>
                  <a:schemeClr val="bg1"/>
                </a:solidFill>
                <a:latin typeface="Calibri" charset="0"/>
                <a:ea typeface="Calibri" charset="0"/>
                <a:cs typeface="Calibri" charset="0"/>
              </a:rPr>
              <a:t>, Berkeley, California, Ulysses Press, </a:t>
            </a:r>
            <a:r>
              <a:rPr lang="it-IT" sz="2900" dirty="0">
                <a:solidFill>
                  <a:schemeClr val="bg1"/>
                </a:solidFill>
                <a:latin typeface="Calibri" charset="0"/>
                <a:ea typeface="Calibri" charset="0"/>
                <a:cs typeface="Calibri" charset="0"/>
              </a:rPr>
              <a:t>2008, p. 170)</a:t>
            </a:r>
          </a:p>
        </p:txBody>
      </p:sp>
      <p:pic>
        <p:nvPicPr>
          <p:cNvPr id="3" name="Immagine 2"/>
          <p:cNvPicPr>
            <a:picLocks noChangeAspect="1"/>
          </p:cNvPicPr>
          <p:nvPr/>
        </p:nvPicPr>
        <p:blipFill rotWithShape="1">
          <a:blip r:embed="rId3"/>
          <a:srcRect t="1281" b="-1281"/>
          <a:stretch/>
        </p:blipFill>
        <p:spPr>
          <a:xfrm>
            <a:off x="305373" y="889129"/>
            <a:ext cx="3263900" cy="2489200"/>
          </a:xfrm>
          <a:prstGeom prst="rect">
            <a:avLst/>
          </a:prstGeom>
        </p:spPr>
      </p:pic>
    </p:spTree>
    <p:extLst>
      <p:ext uri="{BB962C8B-B14F-4D97-AF65-F5344CB8AC3E}">
        <p14:creationId xmlns:p14="http://schemas.microsoft.com/office/powerpoint/2010/main" val="150683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33561" y="91035"/>
            <a:ext cx="8712485" cy="55399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3000" b="1" dirty="0">
                <a:solidFill>
                  <a:schemeClr val="accent1">
                    <a:lumMod val="50000"/>
                  </a:schemeClr>
                </a:solidFill>
              </a:rPr>
              <a:t>DIO CONCEDE LA LIBERTÀ DI SCEGLIERE</a:t>
            </a:r>
          </a:p>
        </p:txBody>
      </p:sp>
      <p:sp>
        <p:nvSpPr>
          <p:cNvPr id="10" name="CasellaDiTesto 9"/>
          <p:cNvSpPr txBox="1"/>
          <p:nvPr/>
        </p:nvSpPr>
        <p:spPr>
          <a:xfrm>
            <a:off x="133561" y="763900"/>
            <a:ext cx="8712485" cy="5893921"/>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it-IT" sz="2900" dirty="0">
                <a:solidFill>
                  <a:schemeClr val="bg1"/>
                </a:solidFill>
                <a:latin typeface="Calibri" charset="0"/>
                <a:ea typeface="Calibri" charset="0"/>
                <a:cs typeface="Calibri" charset="0"/>
              </a:rPr>
              <a:t>IL PROBLEMA DEL LIBERO ARBITRIO</a:t>
            </a:r>
          </a:p>
          <a:p>
            <a:pPr marL="457200" indent="-457200">
              <a:buFont typeface="Arial" charset="0"/>
              <a:buChar char="•"/>
            </a:pPr>
            <a:endParaRPr lang="it-IT" sz="2900" dirty="0">
              <a:solidFill>
                <a:schemeClr val="bg1"/>
              </a:solidFill>
              <a:latin typeface="Calibri" charset="0"/>
              <a:ea typeface="Calibri" charset="0"/>
              <a:cs typeface="Calibri" charset="0"/>
            </a:endParaRPr>
          </a:p>
          <a:p>
            <a:pPr marL="4039453" lvl="8" indent="-457200">
              <a:buFont typeface="Arial" charset="0"/>
              <a:buChar char="•"/>
            </a:pPr>
            <a:r>
              <a:rPr lang="it-IT" sz="2900" dirty="0">
                <a:solidFill>
                  <a:schemeClr val="bg1"/>
                </a:solidFill>
                <a:latin typeface="Calibri" charset="0"/>
                <a:ea typeface="Calibri" charset="0"/>
                <a:cs typeface="Calibri" charset="0"/>
              </a:rPr>
              <a:t>«Per libero arbitrio intendo la forza della volontà umana, sulla quale l’uomo può far leva per raggiungere ciò che conduce alla salvezza eterna oppure per seguire la strada opposta»                           (Erasmo da Rotterdam, </a:t>
            </a:r>
            <a:r>
              <a:rPr lang="it-IT" sz="2900" i="1" dirty="0">
                <a:solidFill>
                  <a:schemeClr val="bg1"/>
                </a:solidFill>
                <a:latin typeface="Calibri" charset="0"/>
                <a:ea typeface="Calibri" charset="0"/>
                <a:cs typeface="Calibri" charset="0"/>
              </a:rPr>
              <a:t>Scritti religiosi e morali. Il Libero Arbitrio</a:t>
            </a:r>
            <a:r>
              <a:rPr lang="it-IT" sz="2900" dirty="0">
                <a:solidFill>
                  <a:schemeClr val="bg1"/>
                </a:solidFill>
                <a:latin typeface="Calibri" charset="0"/>
                <a:ea typeface="Calibri" charset="0"/>
                <a:cs typeface="Calibri" charset="0"/>
              </a:rPr>
              <a:t>, Einaudi, Torino, 2004, p. 380)</a:t>
            </a:r>
          </a:p>
        </p:txBody>
      </p:sp>
      <p:pic>
        <p:nvPicPr>
          <p:cNvPr id="5" name="Immagine 4"/>
          <p:cNvPicPr>
            <a:picLocks noChangeAspect="1"/>
          </p:cNvPicPr>
          <p:nvPr/>
        </p:nvPicPr>
        <p:blipFill>
          <a:blip r:embed="rId3"/>
          <a:stretch>
            <a:fillRect/>
          </a:stretch>
        </p:blipFill>
        <p:spPr>
          <a:xfrm>
            <a:off x="259003" y="1866883"/>
            <a:ext cx="3407304" cy="4331899"/>
          </a:xfrm>
          <a:prstGeom prst="rect">
            <a:avLst/>
          </a:prstGeom>
        </p:spPr>
      </p:pic>
    </p:spTree>
    <p:extLst>
      <p:ext uri="{BB962C8B-B14F-4D97-AF65-F5344CB8AC3E}">
        <p14:creationId xmlns:p14="http://schemas.microsoft.com/office/powerpoint/2010/main" val="40099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blinds(horizontal)">
                                      <p:cBhvr>
                                        <p:cTn id="7" dur="500"/>
                                        <p:tgtEl>
                                          <p:spTgt spid="10">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33561" y="91035"/>
            <a:ext cx="8712485" cy="55399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3000" b="1" dirty="0">
                <a:solidFill>
                  <a:schemeClr val="accent1">
                    <a:lumMod val="50000"/>
                  </a:schemeClr>
                </a:solidFill>
              </a:rPr>
              <a:t>DIO CONCEDE LA LIBERTÀ DI SCEGLIERE</a:t>
            </a:r>
          </a:p>
        </p:txBody>
      </p:sp>
      <p:sp>
        <p:nvSpPr>
          <p:cNvPr id="10" name="CasellaDiTesto 9"/>
          <p:cNvSpPr txBox="1"/>
          <p:nvPr/>
        </p:nvSpPr>
        <p:spPr>
          <a:xfrm>
            <a:off x="133561" y="763900"/>
            <a:ext cx="8712485" cy="5909310"/>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it-IT" sz="2700" dirty="0">
                <a:solidFill>
                  <a:schemeClr val="bg1"/>
                </a:solidFill>
                <a:latin typeface="Calibri" charset="0"/>
                <a:ea typeface="Calibri" charset="0"/>
                <a:cs typeface="Calibri" charset="0"/>
              </a:rPr>
              <a:t>La vita o la morte </a:t>
            </a:r>
            <a:r>
              <a:rPr lang="it-IT" sz="2700" b="1" dirty="0">
                <a:solidFill>
                  <a:srgbClr val="2739A9"/>
                </a:solidFill>
                <a:latin typeface="Calibri" charset="0"/>
                <a:ea typeface="Calibri" charset="0"/>
                <a:cs typeface="Calibri" charset="0"/>
              </a:rPr>
              <a:t>(Deuteronomio 30:19)</a:t>
            </a:r>
          </a:p>
          <a:p>
            <a:pPr marL="457200" indent="-457200">
              <a:buFont typeface="Arial" charset="0"/>
              <a:buChar char="•"/>
            </a:pPr>
            <a:endParaRPr lang="it-IT" sz="2700" dirty="0">
              <a:solidFill>
                <a:schemeClr val="bg1"/>
              </a:solidFill>
              <a:latin typeface="Calibri" charset="0"/>
              <a:ea typeface="Calibri" charset="0"/>
              <a:cs typeface="Calibri" charset="0"/>
            </a:endParaRPr>
          </a:p>
          <a:p>
            <a:pPr marL="457200" indent="-457200">
              <a:buFont typeface="Arial" charset="0"/>
              <a:buChar char="•"/>
            </a:pPr>
            <a:r>
              <a:rPr lang="it-IT" sz="2700" dirty="0">
                <a:solidFill>
                  <a:schemeClr val="bg1"/>
                </a:solidFill>
                <a:latin typeface="Calibri" charset="0"/>
                <a:ea typeface="Calibri" charset="0"/>
                <a:cs typeface="Calibri" charset="0"/>
              </a:rPr>
              <a:t>Dio o gli idoli </a:t>
            </a:r>
            <a:r>
              <a:rPr lang="it-IT" sz="2700" b="1" dirty="0">
                <a:solidFill>
                  <a:srgbClr val="2739A9"/>
                </a:solidFill>
                <a:latin typeface="Calibri" charset="0"/>
                <a:ea typeface="Calibri" charset="0"/>
                <a:cs typeface="Calibri" charset="0"/>
              </a:rPr>
              <a:t>(Giosuè 24:15)</a:t>
            </a:r>
            <a:endParaRPr lang="it-IT" sz="2700" dirty="0">
              <a:solidFill>
                <a:schemeClr val="bg1"/>
              </a:solidFill>
              <a:latin typeface="Calibri" charset="0"/>
              <a:ea typeface="Calibri" charset="0"/>
              <a:cs typeface="Calibri" charset="0"/>
            </a:endParaRPr>
          </a:p>
          <a:p>
            <a:pPr marL="457200" indent="-457200">
              <a:buFont typeface="Arial" charset="0"/>
              <a:buChar char="•"/>
            </a:pPr>
            <a:r>
              <a:rPr lang="it-IT" sz="2700" dirty="0">
                <a:solidFill>
                  <a:schemeClr val="bg1"/>
                </a:solidFill>
                <a:latin typeface="Calibri" charset="0"/>
                <a:ea typeface="Calibri" charset="0"/>
                <a:cs typeface="Calibri" charset="0"/>
              </a:rPr>
              <a:t>Dio o mammona </a:t>
            </a:r>
            <a:r>
              <a:rPr lang="it-IT" sz="2700" b="1" dirty="0">
                <a:solidFill>
                  <a:srgbClr val="2739A9"/>
                </a:solidFill>
                <a:latin typeface="Calibri" charset="0"/>
                <a:ea typeface="Calibri" charset="0"/>
                <a:cs typeface="Calibri" charset="0"/>
              </a:rPr>
              <a:t>(Matteo 6:24)</a:t>
            </a:r>
          </a:p>
          <a:p>
            <a:pPr marL="457200" indent="-457200">
              <a:buFont typeface="Arial" charset="0"/>
              <a:buChar char="•"/>
            </a:pPr>
            <a:endParaRPr lang="it-IT" sz="2700" dirty="0">
              <a:solidFill>
                <a:schemeClr val="bg1"/>
              </a:solidFill>
              <a:latin typeface="Calibri" charset="0"/>
              <a:ea typeface="Calibri" charset="0"/>
              <a:cs typeface="Calibri" charset="0"/>
            </a:endParaRPr>
          </a:p>
          <a:p>
            <a:pPr marL="457200" indent="-457200">
              <a:buFont typeface="Arial" charset="0"/>
              <a:buChar char="•"/>
            </a:pPr>
            <a:r>
              <a:rPr lang="it-IT" sz="2700" dirty="0">
                <a:solidFill>
                  <a:schemeClr val="bg1"/>
                </a:solidFill>
                <a:latin typeface="Calibri" charset="0"/>
                <a:ea typeface="Calibri" charset="0"/>
                <a:cs typeface="Calibri" charset="0"/>
              </a:rPr>
              <a:t>La via larga o la via stretta </a:t>
            </a:r>
            <a:r>
              <a:rPr lang="it-IT" sz="2700" b="1" dirty="0">
                <a:solidFill>
                  <a:srgbClr val="2739A9"/>
                </a:solidFill>
                <a:latin typeface="Calibri" charset="0"/>
                <a:ea typeface="Calibri" charset="0"/>
                <a:cs typeface="Calibri" charset="0"/>
              </a:rPr>
              <a:t>(Matteo 7:13-14)</a:t>
            </a:r>
          </a:p>
          <a:p>
            <a:pPr marL="457200" indent="-457200">
              <a:buFont typeface="Arial" charset="0"/>
              <a:buChar char="•"/>
            </a:pPr>
            <a:endParaRPr lang="it-IT" sz="2700" dirty="0">
              <a:solidFill>
                <a:schemeClr val="bg1"/>
              </a:solidFill>
              <a:latin typeface="Calibri" charset="0"/>
              <a:ea typeface="Calibri" charset="0"/>
              <a:cs typeface="Calibri" charset="0"/>
            </a:endParaRPr>
          </a:p>
          <a:p>
            <a:pPr marL="457200" indent="-457200">
              <a:buFont typeface="Arial" charset="0"/>
              <a:buChar char="•"/>
            </a:pPr>
            <a:r>
              <a:rPr lang="it-IT" sz="2700" dirty="0">
                <a:solidFill>
                  <a:schemeClr val="bg1"/>
                </a:solidFill>
                <a:latin typeface="Calibri" charset="0"/>
                <a:ea typeface="Calibri" charset="0"/>
                <a:cs typeface="Calibri" charset="0"/>
              </a:rPr>
              <a:t>La scelta è nostra</a:t>
            </a:r>
          </a:p>
          <a:p>
            <a:pPr marL="457200" indent="-457200">
              <a:buFont typeface="Arial" charset="0"/>
              <a:buChar char="•"/>
            </a:pPr>
            <a:r>
              <a:rPr lang="it-IT" sz="2700" dirty="0">
                <a:solidFill>
                  <a:schemeClr val="bg1"/>
                </a:solidFill>
                <a:latin typeface="Calibri" charset="0"/>
                <a:ea typeface="Calibri" charset="0"/>
                <a:cs typeface="Calibri" charset="0"/>
              </a:rPr>
              <a:t>Dio ha già scelto di concederci la salvezza in Cristo Gesù</a:t>
            </a:r>
          </a:p>
          <a:p>
            <a:pPr marL="457200" indent="-457200">
              <a:buFont typeface="Arial" panose="020B0604020202020204" pitchFamily="34" charset="0"/>
              <a:buChar char="•"/>
            </a:pPr>
            <a:r>
              <a:rPr lang="it-IT" sz="2700" dirty="0">
                <a:solidFill>
                  <a:schemeClr val="bg1"/>
                </a:solidFill>
                <a:latin typeface="Calibri" charset="0"/>
                <a:ea typeface="Calibri" charset="0"/>
                <a:cs typeface="Calibri" charset="0"/>
              </a:rPr>
              <a:t>«È per grazia che siete stati salvati, mediante la fede;        e ciò non viene da voi; è il dono di Dio» (</a:t>
            </a:r>
            <a:r>
              <a:rPr lang="it-IT" sz="2700" dirty="0" err="1">
                <a:solidFill>
                  <a:schemeClr val="bg1"/>
                </a:solidFill>
                <a:latin typeface="Calibri" charset="0"/>
                <a:ea typeface="Calibri" charset="0"/>
                <a:cs typeface="Calibri" charset="0"/>
              </a:rPr>
              <a:t>Ef</a:t>
            </a:r>
            <a:r>
              <a:rPr lang="it-IT" sz="2700" dirty="0">
                <a:solidFill>
                  <a:schemeClr val="bg1"/>
                </a:solidFill>
                <a:latin typeface="Calibri" charset="0"/>
                <a:ea typeface="Calibri" charset="0"/>
                <a:cs typeface="Calibri" charset="0"/>
              </a:rPr>
              <a:t> 2:8)</a:t>
            </a:r>
          </a:p>
          <a:p>
            <a:pPr marL="457200" indent="-457200">
              <a:buFont typeface="Arial" charset="0"/>
              <a:buChar char="•"/>
            </a:pPr>
            <a:endParaRPr lang="it-IT" sz="2700" dirty="0">
              <a:solidFill>
                <a:schemeClr val="bg1"/>
              </a:solidFill>
              <a:latin typeface="Calibri" charset="0"/>
              <a:ea typeface="Calibri" charset="0"/>
              <a:cs typeface="Calibri" charset="0"/>
            </a:endParaRPr>
          </a:p>
          <a:p>
            <a:pPr marL="457200" indent="-457200">
              <a:buFont typeface="Arial" charset="0"/>
              <a:buChar char="•"/>
            </a:pPr>
            <a:r>
              <a:rPr lang="it-IT" sz="2700" dirty="0">
                <a:solidFill>
                  <a:schemeClr val="bg1"/>
                </a:solidFill>
                <a:latin typeface="Calibri" charset="0"/>
                <a:ea typeface="Calibri" charset="0"/>
                <a:cs typeface="Calibri" charset="0"/>
              </a:rPr>
              <a:t>Scegliere ciò che è giusto o ciò che è sbagliato porta a conseguenze delle quali Dio non è responsabile.</a:t>
            </a:r>
          </a:p>
        </p:txBody>
      </p:sp>
    </p:spTree>
    <p:extLst>
      <p:ext uri="{BB962C8B-B14F-4D97-AF65-F5344CB8AC3E}">
        <p14:creationId xmlns:p14="http://schemas.microsoft.com/office/powerpoint/2010/main" val="192991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33561" y="91035"/>
            <a:ext cx="8712485" cy="55399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3000" b="1" dirty="0">
                <a:solidFill>
                  <a:schemeClr val="accent1">
                    <a:lumMod val="50000"/>
                  </a:schemeClr>
                </a:solidFill>
              </a:rPr>
              <a:t>DIO NON VUOLE VEDERCI MORIRE</a:t>
            </a:r>
          </a:p>
        </p:txBody>
      </p:sp>
      <p:sp>
        <p:nvSpPr>
          <p:cNvPr id="10" name="CasellaDiTesto 9"/>
          <p:cNvSpPr txBox="1"/>
          <p:nvPr/>
        </p:nvSpPr>
        <p:spPr>
          <a:xfrm>
            <a:off x="133561" y="763900"/>
            <a:ext cx="8712485" cy="5924699"/>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fr-FR" sz="2500" dirty="0">
                <a:solidFill>
                  <a:schemeClr val="bg1"/>
                </a:solidFill>
                <a:latin typeface="Calibri" charset="0"/>
                <a:ea typeface="Calibri" charset="0"/>
                <a:cs typeface="Calibri" charset="0"/>
              </a:rPr>
              <a:t>«</a:t>
            </a:r>
            <a:r>
              <a:rPr lang="it-IT" sz="2500" dirty="0">
                <a:solidFill>
                  <a:schemeClr val="bg1"/>
                </a:solidFill>
                <a:latin typeface="Calibri" charset="0"/>
                <a:ea typeface="Calibri" charset="0"/>
                <a:cs typeface="Calibri" charset="0"/>
              </a:rPr>
              <a:t>”Provo forse piacere se l’empio muore?</a:t>
            </a:r>
            <a:r>
              <a:rPr lang="mr-IN" sz="2500" dirty="0">
                <a:solidFill>
                  <a:schemeClr val="bg1"/>
                </a:solidFill>
                <a:latin typeface="Calibri" charset="0"/>
                <a:ea typeface="Calibri" charset="0"/>
                <a:cs typeface="Calibri" charset="0"/>
              </a:rPr>
              <a:t>“</a:t>
            </a:r>
            <a:r>
              <a:rPr lang="it-IT" sz="2500" dirty="0">
                <a:solidFill>
                  <a:schemeClr val="bg1"/>
                </a:solidFill>
                <a:latin typeface="Calibri" charset="0"/>
                <a:ea typeface="Calibri" charset="0"/>
                <a:cs typeface="Calibri" charset="0"/>
              </a:rPr>
              <a:t> dice Dio, il Signore. “Non ne provo piuttosto quando egli si converte dalle sue vie  e vive?”</a:t>
            </a:r>
            <a:r>
              <a:rPr lang="fr-FR" sz="2500" dirty="0">
                <a:solidFill>
                  <a:schemeClr val="bg1"/>
                </a:solidFill>
                <a:latin typeface="Calibri" charset="0"/>
                <a:ea typeface="Calibri" charset="0"/>
                <a:cs typeface="Calibri" charset="0"/>
              </a:rPr>
              <a:t>»</a:t>
            </a:r>
            <a:r>
              <a:rPr lang="it-IT" sz="2500" dirty="0">
                <a:solidFill>
                  <a:schemeClr val="bg1"/>
                </a:solidFill>
                <a:latin typeface="Calibri" charset="0"/>
                <a:ea typeface="Calibri" charset="0"/>
                <a:cs typeface="Calibri" charset="0"/>
              </a:rPr>
              <a:t> </a:t>
            </a:r>
            <a:r>
              <a:rPr lang="it-IT" sz="2500" b="1" dirty="0">
                <a:solidFill>
                  <a:srgbClr val="2739A9"/>
                </a:solidFill>
                <a:latin typeface="Calibri" charset="0"/>
                <a:ea typeface="Calibri" charset="0"/>
                <a:cs typeface="Calibri" charset="0"/>
              </a:rPr>
              <a:t>(Ezechiele 18:23)</a:t>
            </a:r>
          </a:p>
          <a:p>
            <a:pPr marL="457200" indent="-457200">
              <a:buFont typeface="Arial" charset="0"/>
              <a:buChar char="•"/>
            </a:pPr>
            <a:endParaRPr lang="it-IT" sz="2500" dirty="0">
              <a:solidFill>
                <a:schemeClr val="bg1"/>
              </a:solidFill>
              <a:latin typeface="Calibri" charset="0"/>
              <a:ea typeface="Calibri" charset="0"/>
              <a:cs typeface="Calibri" charset="0"/>
            </a:endParaRPr>
          </a:p>
          <a:p>
            <a:pPr marL="457200" indent="-457200">
              <a:buFont typeface="Arial" charset="0"/>
              <a:buChar char="•"/>
            </a:pPr>
            <a:r>
              <a:rPr lang="fr-FR" sz="2500" dirty="0">
                <a:solidFill>
                  <a:schemeClr val="bg1"/>
                </a:solidFill>
                <a:latin typeface="Calibri" charset="0"/>
                <a:ea typeface="Calibri" charset="0"/>
                <a:cs typeface="Calibri" charset="0"/>
              </a:rPr>
              <a:t>«</a:t>
            </a:r>
            <a:r>
              <a:rPr lang="it-IT" sz="2500" dirty="0">
                <a:solidFill>
                  <a:schemeClr val="bg1"/>
                </a:solidFill>
                <a:latin typeface="Calibri" charset="0"/>
                <a:ea typeface="Calibri" charset="0"/>
                <a:cs typeface="Calibri" charset="0"/>
              </a:rPr>
              <a:t>Di’ loro: “Com’è vero che io vivo, dice Dio, il Signore, io non mi compiaccio della morte dell’empio, ma che l’empio si converta dalla sua via e viva. Convertitevi, convertitevi dalle vostre vie malvagie! Perché mai dovreste morire […]”?» </a:t>
            </a:r>
            <a:r>
              <a:rPr lang="it-IT" sz="2500" b="1" dirty="0">
                <a:solidFill>
                  <a:srgbClr val="2739A9"/>
                </a:solidFill>
                <a:latin typeface="Calibri" charset="0"/>
                <a:ea typeface="Calibri" charset="0"/>
                <a:cs typeface="Calibri" charset="0"/>
              </a:rPr>
              <a:t>(Ezechiele 33:11)</a:t>
            </a:r>
          </a:p>
          <a:p>
            <a:pPr marL="457200" indent="-457200">
              <a:buFont typeface="Arial" charset="0"/>
              <a:buChar char="•"/>
            </a:pPr>
            <a:endParaRPr lang="it-IT" sz="2500" dirty="0">
              <a:solidFill>
                <a:schemeClr val="bg1"/>
              </a:solidFill>
              <a:latin typeface="Calibri" charset="0"/>
              <a:ea typeface="Calibri" charset="0"/>
              <a:cs typeface="Calibri" charset="0"/>
            </a:endParaRPr>
          </a:p>
          <a:p>
            <a:pPr marL="457200" indent="-457200">
              <a:buFont typeface="Arial" charset="0"/>
              <a:buChar char="•"/>
            </a:pPr>
            <a:r>
              <a:rPr lang="fr-FR" sz="2500" dirty="0">
                <a:solidFill>
                  <a:schemeClr val="bg1"/>
                </a:solidFill>
                <a:latin typeface="Calibri" charset="0"/>
                <a:ea typeface="Calibri" charset="0"/>
                <a:cs typeface="Calibri" charset="0"/>
              </a:rPr>
              <a:t>«</a:t>
            </a:r>
            <a:r>
              <a:rPr lang="it-IT" sz="2500" dirty="0">
                <a:solidFill>
                  <a:schemeClr val="bg1"/>
                </a:solidFill>
                <a:latin typeface="Calibri" charset="0"/>
                <a:ea typeface="Calibri" charset="0"/>
                <a:cs typeface="Calibri" charset="0"/>
              </a:rPr>
              <a:t>Poiché non è volentieri che Egli umilia e affligge i figli dell’uomo</a:t>
            </a:r>
            <a:r>
              <a:rPr lang="fr-FR" sz="2500" dirty="0">
                <a:solidFill>
                  <a:schemeClr val="bg1"/>
                </a:solidFill>
                <a:latin typeface="Calibri" charset="0"/>
                <a:ea typeface="Calibri" charset="0"/>
                <a:cs typeface="Calibri" charset="0"/>
              </a:rPr>
              <a:t>» </a:t>
            </a:r>
            <a:r>
              <a:rPr lang="it-IT" sz="2500" b="1" dirty="0">
                <a:solidFill>
                  <a:srgbClr val="2739A9"/>
                </a:solidFill>
                <a:latin typeface="Calibri" charset="0"/>
                <a:ea typeface="Calibri" charset="0"/>
                <a:cs typeface="Calibri" charset="0"/>
              </a:rPr>
              <a:t>(Lamentazioni 3:33)</a:t>
            </a:r>
          </a:p>
          <a:p>
            <a:pPr marL="457200" indent="-457200">
              <a:buFont typeface="Arial" charset="0"/>
              <a:buChar char="•"/>
            </a:pPr>
            <a:endParaRPr lang="it-IT" sz="2500" dirty="0">
              <a:solidFill>
                <a:schemeClr val="bg1"/>
              </a:solidFill>
              <a:latin typeface="Calibri" charset="0"/>
              <a:ea typeface="Calibri" charset="0"/>
              <a:cs typeface="Calibri" charset="0"/>
            </a:endParaRPr>
          </a:p>
          <a:p>
            <a:pPr marL="457200" indent="-457200">
              <a:buFont typeface="Arial" charset="0"/>
              <a:buChar char="•"/>
            </a:pPr>
            <a:r>
              <a:rPr lang="fr-FR" sz="2500" dirty="0">
                <a:solidFill>
                  <a:schemeClr val="bg1"/>
                </a:solidFill>
                <a:latin typeface="Calibri" charset="0"/>
                <a:ea typeface="Calibri" charset="0"/>
                <a:cs typeface="Calibri" charset="0"/>
              </a:rPr>
              <a:t>«</a:t>
            </a:r>
            <a:r>
              <a:rPr lang="it-IT" sz="2500" dirty="0">
                <a:solidFill>
                  <a:schemeClr val="bg1"/>
                </a:solidFill>
                <a:latin typeface="Calibri" charset="0"/>
                <a:ea typeface="Calibri" charset="0"/>
                <a:cs typeface="Calibri" charset="0"/>
              </a:rPr>
              <a:t>[…] perché il Figlio dell’uomo è venuto per cercare e salvare ciò che era perduto</a:t>
            </a:r>
            <a:r>
              <a:rPr lang="fr-FR" sz="2500" dirty="0">
                <a:solidFill>
                  <a:schemeClr val="bg1"/>
                </a:solidFill>
                <a:latin typeface="Calibri" charset="0"/>
                <a:ea typeface="Calibri" charset="0"/>
                <a:cs typeface="Calibri" charset="0"/>
              </a:rPr>
              <a:t>»</a:t>
            </a:r>
            <a:r>
              <a:rPr lang="it-IT" sz="2500" dirty="0">
                <a:solidFill>
                  <a:schemeClr val="bg1"/>
                </a:solidFill>
                <a:latin typeface="Calibri" charset="0"/>
                <a:ea typeface="Calibri" charset="0"/>
                <a:cs typeface="Calibri" charset="0"/>
              </a:rPr>
              <a:t> </a:t>
            </a:r>
            <a:r>
              <a:rPr lang="it-IT" sz="2500" b="1" dirty="0">
                <a:solidFill>
                  <a:srgbClr val="2739A9"/>
                </a:solidFill>
                <a:latin typeface="Calibri" charset="0"/>
                <a:ea typeface="Calibri" charset="0"/>
                <a:cs typeface="Calibri" charset="0"/>
              </a:rPr>
              <a:t>(Luca 19:10)</a:t>
            </a:r>
          </a:p>
        </p:txBody>
      </p:sp>
    </p:spTree>
    <p:extLst>
      <p:ext uri="{BB962C8B-B14F-4D97-AF65-F5344CB8AC3E}">
        <p14:creationId xmlns:p14="http://schemas.microsoft.com/office/powerpoint/2010/main" val="80113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33561" y="91035"/>
            <a:ext cx="8712485" cy="55399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3000" b="1" dirty="0">
                <a:solidFill>
                  <a:schemeClr val="accent1">
                    <a:lumMod val="50000"/>
                  </a:schemeClr>
                </a:solidFill>
              </a:rPr>
              <a:t>DIO NON VUOLE VEDERCI MORIRE</a:t>
            </a:r>
          </a:p>
        </p:txBody>
      </p:sp>
      <p:sp>
        <p:nvSpPr>
          <p:cNvPr id="10" name="CasellaDiTesto 9"/>
          <p:cNvSpPr txBox="1"/>
          <p:nvPr/>
        </p:nvSpPr>
        <p:spPr>
          <a:xfrm>
            <a:off x="133561" y="763900"/>
            <a:ext cx="8712485" cy="5909310"/>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fr-FR" sz="2700" dirty="0">
                <a:solidFill>
                  <a:schemeClr val="bg1"/>
                </a:solidFill>
                <a:latin typeface="Calibri" charset="0"/>
                <a:ea typeface="Calibri" charset="0"/>
                <a:cs typeface="Calibri" charset="0"/>
              </a:rPr>
              <a:t>«</a:t>
            </a:r>
            <a:r>
              <a:rPr lang="it-IT" sz="2700" dirty="0">
                <a:solidFill>
                  <a:schemeClr val="bg1"/>
                </a:solidFill>
                <a:latin typeface="Calibri" charset="0"/>
                <a:ea typeface="Calibri" charset="0"/>
                <a:cs typeface="Calibri" charset="0"/>
              </a:rPr>
              <a:t>Dio infatti ha tanto amato il mondo, che ha dato il Suo Unigenito Figlio, affinché chiunque crede in Lui non perisca, ma abbia vita eterna. Infatti Dio non ha mandato Suo Figlio nel mondo per giudicare il mondo, ma affinché il mondo sia salvato per mezzo di Lui. Chi crede in Lui non è giudicato; chi non crede è già giudicato, perché non ha creduto nel nome dell’Unigenito Figlio di Dio. E il giudizio è questo: la luce è venuta nel mondo e gli uomini hanno preferito le tenebre alla luce, perché le loro opere erano malvagie. Perché chiunque fa cose malvagie odia la luce e non viene alla luce, affinché le sue opere non siano scoperte; ma chi mette in pratica la verità viene alla luce, affinché le sue opere siano manifestate, perché sono fatte in Dio</a:t>
            </a:r>
            <a:r>
              <a:rPr lang="fr-FR" sz="2700" dirty="0">
                <a:solidFill>
                  <a:schemeClr val="bg1"/>
                </a:solidFill>
                <a:latin typeface="Calibri" charset="0"/>
                <a:ea typeface="Calibri" charset="0"/>
                <a:cs typeface="Calibri" charset="0"/>
              </a:rPr>
              <a:t>»</a:t>
            </a:r>
            <a:r>
              <a:rPr lang="it-IT" sz="2700" dirty="0">
                <a:solidFill>
                  <a:schemeClr val="bg1"/>
                </a:solidFill>
                <a:latin typeface="Calibri" charset="0"/>
                <a:ea typeface="Calibri" charset="0"/>
                <a:cs typeface="Calibri" charset="0"/>
              </a:rPr>
              <a:t> </a:t>
            </a:r>
            <a:r>
              <a:rPr lang="it-IT" sz="2700" b="1" dirty="0">
                <a:solidFill>
                  <a:srgbClr val="2739A9"/>
                </a:solidFill>
                <a:latin typeface="Calibri" charset="0"/>
                <a:ea typeface="Calibri" charset="0"/>
                <a:cs typeface="Calibri" charset="0"/>
              </a:rPr>
              <a:t>(Giovanni 3:16-21)</a:t>
            </a:r>
          </a:p>
        </p:txBody>
      </p:sp>
    </p:spTree>
    <p:extLst>
      <p:ext uri="{BB962C8B-B14F-4D97-AF65-F5344CB8AC3E}">
        <p14:creationId xmlns:p14="http://schemas.microsoft.com/office/powerpoint/2010/main" val="136814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33561" y="91035"/>
            <a:ext cx="8712485" cy="55399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solidFill>
              <a:srgbClr val="404040"/>
            </a:solidFill>
          </a:ln>
        </p:spPr>
        <p:txBody>
          <a:bodyPr wrap="square" rtlCol="0">
            <a:spAutoFit/>
          </a:bodyPr>
          <a:lstStyle/>
          <a:p>
            <a:pPr algn="ctr"/>
            <a:r>
              <a:rPr lang="it-IT" sz="3000" b="1" dirty="0">
                <a:solidFill>
                  <a:schemeClr val="accent1">
                    <a:lumMod val="50000"/>
                  </a:schemeClr>
                </a:solidFill>
              </a:rPr>
              <a:t>DIO NON VUOLE VEDERCI MORIRE</a:t>
            </a:r>
          </a:p>
        </p:txBody>
      </p:sp>
      <p:sp>
        <p:nvSpPr>
          <p:cNvPr id="10" name="CasellaDiTesto 9"/>
          <p:cNvSpPr txBox="1"/>
          <p:nvPr/>
        </p:nvSpPr>
        <p:spPr>
          <a:xfrm>
            <a:off x="133561" y="732003"/>
            <a:ext cx="8712485" cy="6001643"/>
          </a:xfrm>
          <a:prstGeom prst="rect">
            <a:avLst/>
          </a:prstGeom>
          <a:solidFill>
            <a:schemeClr val="tx1"/>
          </a:solidFill>
          <a:ln>
            <a:solidFill>
              <a:srgbClr val="404040"/>
            </a:solidFill>
          </a:ln>
        </p:spPr>
        <p:txBody>
          <a:bodyPr wrap="square" rtlCol="0">
            <a:spAutoFit/>
          </a:bodyPr>
          <a:lstStyle/>
          <a:p>
            <a:pPr marL="457200" indent="-457200">
              <a:buFont typeface="Arial" charset="0"/>
              <a:buChar char="•"/>
            </a:pPr>
            <a:r>
              <a:rPr lang="fr-FR" sz="3200" dirty="0">
                <a:solidFill>
                  <a:schemeClr val="bg1"/>
                </a:solidFill>
                <a:latin typeface="Calibri" charset="0"/>
                <a:ea typeface="Calibri" charset="0"/>
                <a:cs typeface="Calibri" charset="0"/>
              </a:rPr>
              <a:t>«</a:t>
            </a:r>
            <a:r>
              <a:rPr lang="it-IT" sz="3200" dirty="0">
                <a:solidFill>
                  <a:schemeClr val="bg1"/>
                </a:solidFill>
                <a:latin typeface="Calibri" charset="0"/>
                <a:ea typeface="Calibri" charset="0"/>
                <a:cs typeface="Calibri" charset="0"/>
              </a:rPr>
              <a:t>Questo è buono e gradito davanti a Dio, nostro Salvatore, il quale vuole che tutti gli uomini siano salvati e vengano alla conoscenza della verità. Infatti, c’è un solo Dio e anche un solo mediatore fra Dio e gli uomini, Cristo Gesù uomo</a:t>
            </a:r>
            <a:r>
              <a:rPr lang="fr-FR" sz="3200" dirty="0">
                <a:solidFill>
                  <a:schemeClr val="bg1"/>
                </a:solidFill>
                <a:latin typeface="Calibri" charset="0"/>
                <a:ea typeface="Calibri" charset="0"/>
                <a:cs typeface="Calibri" charset="0"/>
              </a:rPr>
              <a:t>»</a:t>
            </a:r>
            <a:r>
              <a:rPr lang="it-IT" sz="3200" dirty="0">
                <a:solidFill>
                  <a:schemeClr val="bg1"/>
                </a:solidFill>
                <a:latin typeface="Calibri" charset="0"/>
                <a:ea typeface="Calibri" charset="0"/>
                <a:cs typeface="Calibri" charset="0"/>
              </a:rPr>
              <a:t> </a:t>
            </a:r>
            <a:r>
              <a:rPr lang="it-IT" sz="3200" b="1" dirty="0">
                <a:solidFill>
                  <a:srgbClr val="2739A9"/>
                </a:solidFill>
                <a:latin typeface="Calibri" charset="0"/>
                <a:ea typeface="Calibri" charset="0"/>
                <a:cs typeface="Calibri" charset="0"/>
              </a:rPr>
              <a:t>(1Timoteo 2:3-5)</a:t>
            </a:r>
          </a:p>
          <a:p>
            <a:pPr marL="457200" indent="-457200">
              <a:buFont typeface="Arial" charset="0"/>
              <a:buChar char="•"/>
            </a:pPr>
            <a:endParaRPr lang="it-IT" sz="3200" dirty="0">
              <a:solidFill>
                <a:schemeClr val="bg1"/>
              </a:solidFill>
              <a:latin typeface="Calibri" charset="0"/>
              <a:ea typeface="Calibri" charset="0"/>
              <a:cs typeface="Calibri" charset="0"/>
            </a:endParaRPr>
          </a:p>
          <a:p>
            <a:pPr marL="457200" indent="-457200">
              <a:buFont typeface="Arial" charset="0"/>
              <a:buChar char="•"/>
            </a:pPr>
            <a:r>
              <a:rPr lang="fr-FR" sz="3200" dirty="0">
                <a:solidFill>
                  <a:schemeClr val="bg1"/>
                </a:solidFill>
                <a:latin typeface="Calibri" charset="0"/>
                <a:ea typeface="Calibri" charset="0"/>
                <a:cs typeface="Calibri" charset="0"/>
              </a:rPr>
              <a:t>«</a:t>
            </a:r>
            <a:r>
              <a:rPr lang="it-IT" sz="3200" dirty="0">
                <a:solidFill>
                  <a:schemeClr val="bg1"/>
                </a:solidFill>
                <a:latin typeface="Calibri" charset="0"/>
                <a:ea typeface="Calibri" charset="0"/>
                <a:cs typeface="Calibri" charset="0"/>
              </a:rPr>
              <a:t>Il Signore non ritarda l’adempimento della Sua promessa, come alcuni credono che Egli faccia; ma è paziente verso di voi, non volendo che alcuno perisca, ma che tutti giungano al ravvedimento</a:t>
            </a:r>
            <a:r>
              <a:rPr lang="fr-FR" sz="3200" dirty="0">
                <a:solidFill>
                  <a:schemeClr val="bg1"/>
                </a:solidFill>
                <a:latin typeface="Calibri" charset="0"/>
                <a:ea typeface="Calibri" charset="0"/>
                <a:cs typeface="Calibri" charset="0"/>
              </a:rPr>
              <a:t>»</a:t>
            </a:r>
            <a:r>
              <a:rPr lang="it-IT" sz="3200" dirty="0">
                <a:solidFill>
                  <a:schemeClr val="bg1"/>
                </a:solidFill>
                <a:latin typeface="Calibri" charset="0"/>
                <a:ea typeface="Calibri" charset="0"/>
                <a:cs typeface="Calibri" charset="0"/>
              </a:rPr>
              <a:t> </a:t>
            </a:r>
            <a:r>
              <a:rPr lang="it-IT" sz="3200" b="1">
                <a:solidFill>
                  <a:srgbClr val="2739A9"/>
                </a:solidFill>
                <a:latin typeface="Calibri" charset="0"/>
                <a:ea typeface="Calibri" charset="0"/>
                <a:cs typeface="Calibri" charset="0"/>
              </a:rPr>
              <a:t>(2Pietro 3:9</a:t>
            </a:r>
            <a:r>
              <a:rPr lang="it-IT" sz="3200" b="1" dirty="0">
                <a:solidFill>
                  <a:srgbClr val="2739A9"/>
                </a:solidFill>
                <a:latin typeface="Calibri" charset="0"/>
                <a:ea typeface="Calibri" charset="0"/>
                <a:cs typeface="Calibri" charset="0"/>
              </a:rPr>
              <a:t>)</a:t>
            </a:r>
            <a:r>
              <a:rPr lang="it-IT" sz="2700" b="1" dirty="0">
                <a:solidFill>
                  <a:srgbClr val="2739A9"/>
                </a:solidFill>
                <a:latin typeface="Calibri" charset="0"/>
                <a:ea typeface="Calibri" charset="0"/>
                <a:cs typeface="Calibri" charset="0"/>
              </a:rPr>
              <a:t> </a:t>
            </a:r>
            <a:endParaRPr lang="it-IT" sz="3200" b="1" dirty="0">
              <a:solidFill>
                <a:srgbClr val="2739A9"/>
              </a:solidFill>
              <a:latin typeface="Calibri" charset="0"/>
              <a:ea typeface="Calibri" charset="0"/>
              <a:cs typeface="Calibri" charset="0"/>
            </a:endParaRPr>
          </a:p>
        </p:txBody>
      </p:sp>
    </p:spTree>
    <p:extLst>
      <p:ext uri="{BB962C8B-B14F-4D97-AF65-F5344CB8AC3E}">
        <p14:creationId xmlns:p14="http://schemas.microsoft.com/office/powerpoint/2010/main" val="147334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5180" y="191386"/>
            <a:ext cx="8516679" cy="5181997"/>
          </a:xfrm>
          <a:ln w="12700"/>
        </p:spPr>
        <p:txBody>
          <a:bodyPr>
            <a:normAutofit fontScale="90000"/>
          </a:bodyPr>
          <a:lstStyle/>
          <a:p>
            <a:br>
              <a:rPr lang="it-IT" sz="5400" b="1" dirty="0">
                <a:latin typeface="Calibri" charset="0"/>
                <a:ea typeface="Calibri" charset="0"/>
                <a:cs typeface="Calibri" charset="0"/>
              </a:rPr>
            </a:br>
            <a:br>
              <a:rPr lang="it-IT" sz="5400" b="1" dirty="0">
                <a:latin typeface="Calibri" charset="0"/>
                <a:ea typeface="Calibri" charset="0"/>
                <a:cs typeface="Calibri" charset="0"/>
              </a:rPr>
            </a:br>
            <a:br>
              <a:rPr lang="it-IT" sz="5400" b="1" dirty="0">
                <a:latin typeface="Calibri" charset="0"/>
                <a:ea typeface="Calibri" charset="0"/>
                <a:cs typeface="Calibri" charset="0"/>
              </a:rPr>
            </a:br>
            <a:br>
              <a:rPr lang="it-IT" sz="5400" b="1" dirty="0">
                <a:latin typeface="Calibri" charset="0"/>
                <a:ea typeface="Calibri" charset="0"/>
                <a:cs typeface="Calibri" charset="0"/>
              </a:rPr>
            </a:br>
            <a:br>
              <a:rPr lang="it-IT" sz="5400" b="1" dirty="0">
                <a:latin typeface="Calibri" charset="0"/>
                <a:ea typeface="Calibri" charset="0"/>
                <a:cs typeface="Calibri" charset="0"/>
              </a:rPr>
            </a:br>
            <a:br>
              <a:rPr lang="it-IT" sz="5400" b="1" dirty="0">
                <a:latin typeface="Calibri" charset="0"/>
                <a:ea typeface="Calibri" charset="0"/>
                <a:cs typeface="Calibri" charset="0"/>
              </a:rPr>
            </a:br>
            <a:r>
              <a:rPr lang="it-IT" sz="4400" b="1" dirty="0">
                <a:solidFill>
                  <a:srgbClr val="C00000"/>
                </a:solidFill>
                <a:latin typeface="Calibri" charset="0"/>
                <a:ea typeface="Calibri" charset="0"/>
                <a:cs typeface="Calibri" charset="0"/>
              </a:rPr>
              <a:t>SCEGLIERE</a:t>
            </a:r>
            <a:br>
              <a:rPr lang="it-IT" sz="4400" b="1" dirty="0">
                <a:solidFill>
                  <a:srgbClr val="C00000"/>
                </a:solidFill>
                <a:latin typeface="Calibri" charset="0"/>
                <a:ea typeface="Calibri" charset="0"/>
                <a:cs typeface="Calibri" charset="0"/>
              </a:rPr>
            </a:br>
            <a:r>
              <a:rPr lang="it-IT" sz="4400" b="1" dirty="0">
                <a:solidFill>
                  <a:srgbClr val="C00000"/>
                </a:solidFill>
                <a:latin typeface="Calibri" charset="0"/>
                <a:ea typeface="Calibri" charset="0"/>
                <a:cs typeface="Calibri" charset="0"/>
              </a:rPr>
              <a:t>LA VITA O LA MORTE</a:t>
            </a:r>
            <a:br>
              <a:rPr lang="it-IT" sz="4400" b="1" dirty="0">
                <a:solidFill>
                  <a:srgbClr val="C00000"/>
                </a:solidFill>
                <a:latin typeface="Calibri" charset="0"/>
                <a:ea typeface="Calibri" charset="0"/>
                <a:cs typeface="Calibri" charset="0"/>
              </a:rPr>
            </a:br>
            <a:br>
              <a:rPr lang="it-IT" sz="4400" b="1" dirty="0">
                <a:latin typeface="Calibri" charset="0"/>
                <a:ea typeface="Calibri" charset="0"/>
                <a:cs typeface="Calibri" charset="0"/>
              </a:rPr>
            </a:br>
            <a:r>
              <a:rPr lang="it-IT" sz="4400" dirty="0">
                <a:solidFill>
                  <a:schemeClr val="bg1"/>
                </a:solidFill>
                <a:latin typeface="Calibri" charset="0"/>
                <a:ea typeface="Calibri" charset="0"/>
                <a:cs typeface="Calibri" charset="0"/>
              </a:rPr>
              <a:t> </a:t>
            </a:r>
            <a:r>
              <a:rPr lang="it-IT" sz="2700" dirty="0">
                <a:solidFill>
                  <a:schemeClr val="bg1"/>
                </a:solidFill>
                <a:latin typeface="Calibri" charset="0"/>
                <a:ea typeface="Calibri" charset="0"/>
                <a:cs typeface="Calibri" charset="0"/>
              </a:rPr>
              <a:t>«</a:t>
            </a:r>
            <a:r>
              <a:rPr lang="it-IT" sz="2700" dirty="0">
                <a:latin typeface="Calibri" charset="0"/>
                <a:ea typeface="Calibri" charset="0"/>
                <a:cs typeface="Calibri" charset="0"/>
              </a:rPr>
              <a:t>Io prendo oggi a testimoni contro di voi il cielo e la terra, che io ti ho posto davanti la vita e la morte, la benedizione e la maledizione; scegli dunque la vita, affinché tu viva, tu e la tua discendenza</a:t>
            </a:r>
            <a:r>
              <a:rPr lang="it-IT" sz="2700" dirty="0">
                <a:solidFill>
                  <a:schemeClr val="bg1"/>
                </a:solidFill>
                <a:latin typeface="Calibri" charset="0"/>
                <a:ea typeface="Calibri" charset="0"/>
                <a:cs typeface="Calibri" charset="0"/>
              </a:rPr>
              <a:t>» </a:t>
            </a:r>
            <a:br>
              <a:rPr lang="it-IT" sz="2700" dirty="0">
                <a:latin typeface="Calibri" charset="0"/>
                <a:ea typeface="Calibri" charset="0"/>
                <a:cs typeface="Calibri" charset="0"/>
              </a:rPr>
            </a:br>
            <a:br>
              <a:rPr lang="it-IT" sz="2700" dirty="0">
                <a:latin typeface="Calibri" charset="0"/>
                <a:ea typeface="Calibri" charset="0"/>
                <a:cs typeface="Calibri" charset="0"/>
              </a:rPr>
            </a:br>
            <a:r>
              <a:rPr lang="it-IT" sz="2700" cap="none" dirty="0">
                <a:latin typeface="Calibri" charset="0"/>
                <a:ea typeface="Calibri" charset="0"/>
                <a:cs typeface="Calibri" charset="0"/>
              </a:rPr>
              <a:t>(Deuteronomio 30:19)</a:t>
            </a:r>
            <a:br>
              <a:rPr lang="it-IT" sz="2700" cap="none" dirty="0">
                <a:latin typeface="Calibri" charset="0"/>
                <a:ea typeface="Calibri" charset="0"/>
                <a:cs typeface="Calibri" charset="0"/>
              </a:rPr>
            </a:br>
            <a:br>
              <a:rPr lang="it-IT" sz="4000" dirty="0"/>
            </a:br>
            <a:br>
              <a:rPr lang="it-IT" sz="4400" dirty="0">
                <a:latin typeface="Calibri" charset="0"/>
                <a:ea typeface="Calibri" charset="0"/>
                <a:cs typeface="Calibri" charset="0"/>
              </a:rPr>
            </a:br>
            <a:br>
              <a:rPr lang="it-IT" sz="5400" dirty="0">
                <a:latin typeface="Calibri" charset="0"/>
                <a:ea typeface="Calibri" charset="0"/>
                <a:cs typeface="Calibri" charset="0"/>
              </a:rPr>
            </a:br>
            <a:br>
              <a:rPr lang="it-IT" sz="5400" dirty="0">
                <a:latin typeface="Calibri" charset="0"/>
                <a:ea typeface="Calibri" charset="0"/>
                <a:cs typeface="Calibri" charset="0"/>
              </a:rPr>
            </a:br>
            <a:br>
              <a:rPr lang="it-IT" sz="5400" dirty="0">
                <a:solidFill>
                  <a:schemeClr val="accent1">
                    <a:lumMod val="50000"/>
                  </a:schemeClr>
                </a:solidFill>
                <a:latin typeface="Calibri" charset="0"/>
                <a:ea typeface="Calibri" charset="0"/>
                <a:cs typeface="Calibri" charset="0"/>
              </a:rPr>
            </a:br>
            <a:endParaRPr lang="it-IT" sz="5400" dirty="0">
              <a:solidFill>
                <a:schemeClr val="accent1">
                  <a:lumMod val="50000"/>
                </a:schemeClr>
              </a:solidFill>
              <a:latin typeface="Calibri" charset="0"/>
              <a:ea typeface="Calibri" charset="0"/>
              <a:cs typeface="Calibri" charset="0"/>
            </a:endParaRPr>
          </a:p>
        </p:txBody>
      </p:sp>
      <p:sp>
        <p:nvSpPr>
          <p:cNvPr id="3" name="Sottotitolo 2"/>
          <p:cNvSpPr>
            <a:spLocks noGrp="1"/>
          </p:cNvSpPr>
          <p:nvPr>
            <p:ph type="subTitle" idx="1"/>
          </p:nvPr>
        </p:nvSpPr>
        <p:spPr>
          <a:xfrm>
            <a:off x="255181" y="5747537"/>
            <a:ext cx="8601144" cy="885628"/>
          </a:xfrm>
        </p:spPr>
        <p:txBody>
          <a:bodyPr>
            <a:noAutofit/>
          </a:bodyPr>
          <a:lstStyle/>
          <a:p>
            <a:pPr>
              <a:spcBef>
                <a:spcPts val="0"/>
              </a:spcBef>
            </a:pPr>
            <a:r>
              <a:rPr lang="it-IT" sz="2000" b="1" cap="small" dirty="0">
                <a:solidFill>
                  <a:schemeClr val="bg1"/>
                </a:solidFill>
                <a:latin typeface="Calibri" charset="0"/>
                <a:ea typeface="Calibri" charset="0"/>
                <a:cs typeface="Calibri" charset="0"/>
              </a:rPr>
              <a:t>Arrigo Corazza</a:t>
            </a:r>
          </a:p>
          <a:p>
            <a:pPr>
              <a:spcBef>
                <a:spcPts val="0"/>
              </a:spcBef>
            </a:pPr>
            <a:r>
              <a:rPr lang="it-IT" sz="2000" b="1" dirty="0">
                <a:solidFill>
                  <a:schemeClr val="bg1"/>
                </a:solidFill>
                <a:latin typeface="Calibri" charset="0"/>
                <a:ea typeface="Calibri" charset="0"/>
                <a:cs typeface="Calibri" charset="0"/>
              </a:rPr>
              <a:t>Chiesa di Cristo, Via </a:t>
            </a:r>
            <a:r>
              <a:rPr lang="it-IT" sz="2000" b="1" dirty="0" err="1">
                <a:solidFill>
                  <a:schemeClr val="bg1"/>
                </a:solidFill>
                <a:latin typeface="Calibri" charset="0"/>
                <a:ea typeface="Calibri" charset="0"/>
                <a:cs typeface="Calibri" charset="0"/>
              </a:rPr>
              <a:t>Cuppari</a:t>
            </a:r>
            <a:r>
              <a:rPr lang="it-IT" sz="2000" b="1" dirty="0">
                <a:solidFill>
                  <a:schemeClr val="bg1"/>
                </a:solidFill>
                <a:latin typeface="Calibri" charset="0"/>
                <a:ea typeface="Calibri" charset="0"/>
                <a:cs typeface="Calibri" charset="0"/>
              </a:rPr>
              <a:t> 29, 56124 Pisa</a:t>
            </a:r>
          </a:p>
          <a:p>
            <a:pPr>
              <a:spcBef>
                <a:spcPts val="0"/>
              </a:spcBef>
            </a:pPr>
            <a:r>
              <a:rPr lang="it-IT" sz="2000" b="1" dirty="0">
                <a:solidFill>
                  <a:schemeClr val="bg1"/>
                </a:solidFill>
                <a:latin typeface="Calibri" charset="0"/>
                <a:ea typeface="Calibri" charset="0"/>
                <a:cs typeface="Calibri" charset="0"/>
              </a:rPr>
              <a:t>(27 agosto 2017)</a:t>
            </a:r>
          </a:p>
        </p:txBody>
      </p:sp>
    </p:spTree>
    <p:extLst>
      <p:ext uri="{BB962C8B-B14F-4D97-AF65-F5344CB8AC3E}">
        <p14:creationId xmlns:p14="http://schemas.microsoft.com/office/powerpoint/2010/main" val="1452095337"/>
      </p:ext>
    </p:extLst>
  </p:cSld>
  <p:clrMapOvr>
    <a:masterClrMapping/>
  </p:clrMapOvr>
</p:sld>
</file>

<file path=ppt/theme/theme1.xml><?xml version="1.0" encoding="utf-8"?>
<a:theme xmlns:a="http://schemas.openxmlformats.org/drawingml/2006/main" name="Pacchetto">
  <a:themeElements>
    <a:clrScheme name="Pacchetto">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chett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chetto">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6842</TotalTime>
  <Words>852</Words>
  <Application>Microsoft Macintosh PowerPoint</Application>
  <PresentationFormat>Personalizzato</PresentationFormat>
  <Paragraphs>49</Paragraphs>
  <Slides>8</Slides>
  <Notes>8</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Gill Sans MT</vt:lpstr>
      <vt:lpstr>Pacchetto</vt:lpstr>
      <vt:lpstr>      SCEGLIERE LA VITA O LA MORTE   «Io prendo oggi a testimoni contro di voi il cielo e la terra, che io ti ho posto davanti la vita e la morte, la benedizione e la maledizione; scegli dunque la vita, affinché tu viva, tu e la tua discendenza»   (Deuteronomio 30:19)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SCEGLIERE LA VITA O LA MORTE   «Io prendo oggi a testimoni contro di voi il cielo e la terra, che io ti ho posto davanti la vita e la morte, la benedizione e la maledizione; scegli dunque la vita, affinché tu viva, tu e la tua discendenza»   (Deuteronomio 30:19)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SENZA COMPROMESSI</dc:title>
  <dc:creator>Utente di Microsoft Office</dc:creator>
  <cp:lastModifiedBy>Arrigo Corazza</cp:lastModifiedBy>
  <cp:revision>137</cp:revision>
  <cp:lastPrinted>2017-08-26T18:53:13Z</cp:lastPrinted>
  <dcterms:created xsi:type="dcterms:W3CDTF">2017-07-05T15:07:00Z</dcterms:created>
  <dcterms:modified xsi:type="dcterms:W3CDTF">2022-04-27T17:41:10Z</dcterms:modified>
</cp:coreProperties>
</file>