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19"/>
  </p:notesMasterIdLst>
  <p:handoutMasterIdLst>
    <p:handoutMasterId r:id="rId20"/>
  </p:handoutMasterIdLst>
  <p:sldIdLst>
    <p:sldId id="280" r:id="rId2"/>
    <p:sldId id="257" r:id="rId3"/>
    <p:sldId id="276" r:id="rId4"/>
    <p:sldId id="278" r:id="rId5"/>
    <p:sldId id="275" r:id="rId6"/>
    <p:sldId id="262" r:id="rId7"/>
    <p:sldId id="263" r:id="rId8"/>
    <p:sldId id="265" r:id="rId9"/>
    <p:sldId id="264" r:id="rId10"/>
    <p:sldId id="266" r:id="rId11"/>
    <p:sldId id="270" r:id="rId12"/>
    <p:sldId id="268" r:id="rId13"/>
    <p:sldId id="271" r:id="rId14"/>
    <p:sldId id="272" r:id="rId15"/>
    <p:sldId id="273" r:id="rId16"/>
    <p:sldId id="274" r:id="rId17"/>
    <p:sldId id="279" r:id="rId18"/>
  </p:sldIdLst>
  <p:sldSz cx="8999538" cy="6840538"/>
  <p:notesSz cx="6858000" cy="9144000"/>
  <p:defaultTextStyle>
    <a:defPPr>
      <a:defRPr lang="en-US"/>
    </a:defPPr>
    <a:lvl1pPr marL="0" algn="l" defTabSz="447782" rtl="0" eaLnBrk="1" latinLnBrk="0" hangingPunct="1">
      <a:defRPr sz="1763" kern="1200">
        <a:solidFill>
          <a:schemeClr val="tx1"/>
        </a:solidFill>
        <a:latin typeface="+mn-lt"/>
        <a:ea typeface="+mn-ea"/>
        <a:cs typeface="+mn-cs"/>
      </a:defRPr>
    </a:lvl1pPr>
    <a:lvl2pPr marL="447782" algn="l" defTabSz="447782" rtl="0" eaLnBrk="1" latinLnBrk="0" hangingPunct="1">
      <a:defRPr sz="1763" kern="1200">
        <a:solidFill>
          <a:schemeClr val="tx1"/>
        </a:solidFill>
        <a:latin typeface="+mn-lt"/>
        <a:ea typeface="+mn-ea"/>
        <a:cs typeface="+mn-cs"/>
      </a:defRPr>
    </a:lvl2pPr>
    <a:lvl3pPr marL="895563" algn="l" defTabSz="447782" rtl="0" eaLnBrk="1" latinLnBrk="0" hangingPunct="1">
      <a:defRPr sz="1763" kern="1200">
        <a:solidFill>
          <a:schemeClr val="tx1"/>
        </a:solidFill>
        <a:latin typeface="+mn-lt"/>
        <a:ea typeface="+mn-ea"/>
        <a:cs typeface="+mn-cs"/>
      </a:defRPr>
    </a:lvl3pPr>
    <a:lvl4pPr marL="1343345" algn="l" defTabSz="447782" rtl="0" eaLnBrk="1" latinLnBrk="0" hangingPunct="1">
      <a:defRPr sz="1763" kern="1200">
        <a:solidFill>
          <a:schemeClr val="tx1"/>
        </a:solidFill>
        <a:latin typeface="+mn-lt"/>
        <a:ea typeface="+mn-ea"/>
        <a:cs typeface="+mn-cs"/>
      </a:defRPr>
    </a:lvl4pPr>
    <a:lvl5pPr marL="1791127" algn="l" defTabSz="447782" rtl="0" eaLnBrk="1" latinLnBrk="0" hangingPunct="1">
      <a:defRPr sz="1763" kern="1200">
        <a:solidFill>
          <a:schemeClr val="tx1"/>
        </a:solidFill>
        <a:latin typeface="+mn-lt"/>
        <a:ea typeface="+mn-ea"/>
        <a:cs typeface="+mn-cs"/>
      </a:defRPr>
    </a:lvl5pPr>
    <a:lvl6pPr marL="2238908" algn="l" defTabSz="447782" rtl="0" eaLnBrk="1" latinLnBrk="0" hangingPunct="1">
      <a:defRPr sz="1763" kern="1200">
        <a:solidFill>
          <a:schemeClr val="tx1"/>
        </a:solidFill>
        <a:latin typeface="+mn-lt"/>
        <a:ea typeface="+mn-ea"/>
        <a:cs typeface="+mn-cs"/>
      </a:defRPr>
    </a:lvl6pPr>
    <a:lvl7pPr marL="2686690" algn="l" defTabSz="447782" rtl="0" eaLnBrk="1" latinLnBrk="0" hangingPunct="1">
      <a:defRPr sz="1763" kern="1200">
        <a:solidFill>
          <a:schemeClr val="tx1"/>
        </a:solidFill>
        <a:latin typeface="+mn-lt"/>
        <a:ea typeface="+mn-ea"/>
        <a:cs typeface="+mn-cs"/>
      </a:defRPr>
    </a:lvl7pPr>
    <a:lvl8pPr marL="3134472" algn="l" defTabSz="447782" rtl="0" eaLnBrk="1" latinLnBrk="0" hangingPunct="1">
      <a:defRPr sz="1763" kern="1200">
        <a:solidFill>
          <a:schemeClr val="tx1"/>
        </a:solidFill>
        <a:latin typeface="+mn-lt"/>
        <a:ea typeface="+mn-ea"/>
        <a:cs typeface="+mn-cs"/>
      </a:defRPr>
    </a:lvl8pPr>
    <a:lvl9pPr marL="3582253" algn="l" defTabSz="447782" rtl="0" eaLnBrk="1" latinLnBrk="0" hangingPunct="1">
      <a:defRPr sz="1763"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84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55"/>
    <p:restoredTop sz="92269"/>
  </p:normalViewPr>
  <p:slideViewPr>
    <p:cSldViewPr snapToGrid="0" snapToObjects="1">
      <p:cViewPr varScale="1">
        <p:scale>
          <a:sx n="121" d="100"/>
          <a:sy n="121" d="100"/>
        </p:scale>
        <p:origin x="184" y="16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10" d="100"/>
          <a:sy n="110" d="100"/>
        </p:scale>
        <p:origin x="4472"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6858000" cy="458788"/>
          </a:xfrm>
          <a:prstGeom prst="rect">
            <a:avLst/>
          </a:prstGeom>
        </p:spPr>
        <p:txBody>
          <a:bodyPr vert="horz" lIns="91440" tIns="45720" rIns="91440" bIns="45720" rtlCol="0"/>
          <a:lstStyle>
            <a:lvl1pPr algn="l">
              <a:defRPr sz="1200"/>
            </a:lvl1pPr>
          </a:lstStyle>
          <a:p>
            <a:pPr algn="ctr"/>
            <a:r>
              <a:rPr lang="it-IT" sz="1400" b="1" dirty="0"/>
              <a:t>LA VERA RIFORMA: SENZA COMPROMESSI</a:t>
            </a:r>
          </a:p>
          <a:p>
            <a:pPr algn="ctr"/>
            <a:r>
              <a:rPr lang="it-IT" sz="1400" cap="small" dirty="0"/>
              <a:t>Arrigo Corazza</a:t>
            </a:r>
          </a:p>
          <a:p>
            <a:pPr algn="ctr"/>
            <a:r>
              <a:rPr lang="it-IT" sz="1400" dirty="0"/>
              <a:t>Chiesa di Cristo, via </a:t>
            </a:r>
            <a:r>
              <a:rPr lang="it-IT" sz="1400" dirty="0" err="1"/>
              <a:t>Cuppari</a:t>
            </a:r>
            <a:r>
              <a:rPr lang="it-IT" sz="1400" dirty="0"/>
              <a:t> 29, 56124 Pisa </a:t>
            </a:r>
          </a:p>
          <a:p>
            <a:pPr algn="ctr"/>
            <a:r>
              <a:rPr lang="it-IT" sz="1400" dirty="0"/>
              <a:t>(9 luglio 2017)</a:t>
            </a:r>
          </a:p>
        </p:txBody>
      </p:sp>
      <p:sp>
        <p:nvSpPr>
          <p:cNvPr id="5" name="Segnaposto numero diapositiva 4"/>
          <p:cNvSpPr>
            <a:spLocks noGrp="1"/>
          </p:cNvSpPr>
          <p:nvPr>
            <p:ph type="sldNum" sz="quarter" idx="3"/>
          </p:nvPr>
        </p:nvSpPr>
        <p:spPr>
          <a:xfrm>
            <a:off x="0" y="8685213"/>
            <a:ext cx="6856413" cy="458787"/>
          </a:xfrm>
          <a:prstGeom prst="rect">
            <a:avLst/>
          </a:prstGeom>
        </p:spPr>
        <p:txBody>
          <a:bodyPr vert="horz" lIns="91440" tIns="45720" rIns="91440" bIns="45720" rtlCol="0" anchor="b"/>
          <a:lstStyle>
            <a:lvl1pPr algn="r">
              <a:defRPr sz="1200"/>
            </a:lvl1pPr>
          </a:lstStyle>
          <a:p>
            <a:pPr algn="ctr"/>
            <a:fld id="{53E4394D-1721-BE40-AE9D-80B8A6145BF8}" type="slidenum">
              <a:rPr lang="it-IT" sz="1400" smtClean="0"/>
              <a:pPr algn="ctr"/>
              <a:t>‹N›</a:t>
            </a:fld>
            <a:endParaRPr lang="it-IT" sz="1400" dirty="0"/>
          </a:p>
        </p:txBody>
      </p:sp>
    </p:spTree>
    <p:extLst>
      <p:ext uri="{BB962C8B-B14F-4D97-AF65-F5344CB8AC3E}">
        <p14:creationId xmlns:p14="http://schemas.microsoft.com/office/powerpoint/2010/main" val="1804288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41F6D8-7A17-3248-BC07-B5594FEB3F71}" type="datetimeFigureOut">
              <a:rPr lang="it-IT" smtClean="0"/>
              <a:t>11/11/22</a:t>
            </a:fld>
            <a:endParaRPr lang="it-IT"/>
          </a:p>
        </p:txBody>
      </p:sp>
      <p:sp>
        <p:nvSpPr>
          <p:cNvPr id="4" name="Segnaposto immagine diapositiva 3"/>
          <p:cNvSpPr>
            <a:spLocks noGrp="1" noRot="1" noChangeAspect="1"/>
          </p:cNvSpPr>
          <p:nvPr>
            <p:ph type="sldImg" idx="2"/>
          </p:nvPr>
        </p:nvSpPr>
        <p:spPr>
          <a:xfrm>
            <a:off x="1398588" y="1143000"/>
            <a:ext cx="4060825"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FE0AED-8C9C-BD43-981A-F49F0E68EC71}" type="slidenum">
              <a:rPr lang="it-IT" smtClean="0"/>
              <a:t>‹N›</a:t>
            </a:fld>
            <a:endParaRPr lang="it-IT"/>
          </a:p>
        </p:txBody>
      </p:sp>
    </p:spTree>
    <p:extLst>
      <p:ext uri="{BB962C8B-B14F-4D97-AF65-F5344CB8AC3E}">
        <p14:creationId xmlns:p14="http://schemas.microsoft.com/office/powerpoint/2010/main" val="1974268234"/>
      </p:ext>
    </p:extLst>
  </p:cSld>
  <p:clrMap bg1="lt1" tx1="dk1" bg2="lt2" tx2="dk2" accent1="accent1" accent2="accent2" accent3="accent3" accent4="accent4" accent5="accent5" accent6="accent6" hlink="hlink" folHlink="folHlink"/>
  <p:notesStyle>
    <a:lvl1pPr marL="0" algn="l" defTabSz="895563" rtl="0" eaLnBrk="1" latinLnBrk="0" hangingPunct="1">
      <a:defRPr sz="1175" kern="1200">
        <a:solidFill>
          <a:schemeClr val="tx1"/>
        </a:solidFill>
        <a:latin typeface="+mn-lt"/>
        <a:ea typeface="+mn-ea"/>
        <a:cs typeface="+mn-cs"/>
      </a:defRPr>
    </a:lvl1pPr>
    <a:lvl2pPr marL="447782" algn="l" defTabSz="895563" rtl="0" eaLnBrk="1" latinLnBrk="0" hangingPunct="1">
      <a:defRPr sz="1175" kern="1200">
        <a:solidFill>
          <a:schemeClr val="tx1"/>
        </a:solidFill>
        <a:latin typeface="+mn-lt"/>
        <a:ea typeface="+mn-ea"/>
        <a:cs typeface="+mn-cs"/>
      </a:defRPr>
    </a:lvl2pPr>
    <a:lvl3pPr marL="895563" algn="l" defTabSz="895563" rtl="0" eaLnBrk="1" latinLnBrk="0" hangingPunct="1">
      <a:defRPr sz="1175" kern="1200">
        <a:solidFill>
          <a:schemeClr val="tx1"/>
        </a:solidFill>
        <a:latin typeface="+mn-lt"/>
        <a:ea typeface="+mn-ea"/>
        <a:cs typeface="+mn-cs"/>
      </a:defRPr>
    </a:lvl3pPr>
    <a:lvl4pPr marL="1343345" algn="l" defTabSz="895563" rtl="0" eaLnBrk="1" latinLnBrk="0" hangingPunct="1">
      <a:defRPr sz="1175" kern="1200">
        <a:solidFill>
          <a:schemeClr val="tx1"/>
        </a:solidFill>
        <a:latin typeface="+mn-lt"/>
        <a:ea typeface="+mn-ea"/>
        <a:cs typeface="+mn-cs"/>
      </a:defRPr>
    </a:lvl4pPr>
    <a:lvl5pPr marL="1791127" algn="l" defTabSz="895563" rtl="0" eaLnBrk="1" latinLnBrk="0" hangingPunct="1">
      <a:defRPr sz="1175" kern="1200">
        <a:solidFill>
          <a:schemeClr val="tx1"/>
        </a:solidFill>
        <a:latin typeface="+mn-lt"/>
        <a:ea typeface="+mn-ea"/>
        <a:cs typeface="+mn-cs"/>
      </a:defRPr>
    </a:lvl5pPr>
    <a:lvl6pPr marL="2238908" algn="l" defTabSz="895563" rtl="0" eaLnBrk="1" latinLnBrk="0" hangingPunct="1">
      <a:defRPr sz="1175" kern="1200">
        <a:solidFill>
          <a:schemeClr val="tx1"/>
        </a:solidFill>
        <a:latin typeface="+mn-lt"/>
        <a:ea typeface="+mn-ea"/>
        <a:cs typeface="+mn-cs"/>
      </a:defRPr>
    </a:lvl6pPr>
    <a:lvl7pPr marL="2686690" algn="l" defTabSz="895563" rtl="0" eaLnBrk="1" latinLnBrk="0" hangingPunct="1">
      <a:defRPr sz="1175" kern="1200">
        <a:solidFill>
          <a:schemeClr val="tx1"/>
        </a:solidFill>
        <a:latin typeface="+mn-lt"/>
        <a:ea typeface="+mn-ea"/>
        <a:cs typeface="+mn-cs"/>
      </a:defRPr>
    </a:lvl7pPr>
    <a:lvl8pPr marL="3134472" algn="l" defTabSz="895563" rtl="0" eaLnBrk="1" latinLnBrk="0" hangingPunct="1">
      <a:defRPr sz="1175" kern="1200">
        <a:solidFill>
          <a:schemeClr val="tx1"/>
        </a:solidFill>
        <a:latin typeface="+mn-lt"/>
        <a:ea typeface="+mn-ea"/>
        <a:cs typeface="+mn-cs"/>
      </a:defRPr>
    </a:lvl8pPr>
    <a:lvl9pPr marL="3582253" algn="l" defTabSz="895563" rtl="0" eaLnBrk="1" latinLnBrk="0" hangingPunct="1">
      <a:defRPr sz="117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a:t>
            </a:fld>
            <a:endParaRPr lang="it-IT"/>
          </a:p>
        </p:txBody>
      </p:sp>
    </p:spTree>
    <p:extLst>
      <p:ext uri="{BB962C8B-B14F-4D97-AF65-F5344CB8AC3E}">
        <p14:creationId xmlns:p14="http://schemas.microsoft.com/office/powerpoint/2010/main" val="311407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10</a:t>
            </a:fld>
            <a:endParaRPr lang="it-IT"/>
          </a:p>
        </p:txBody>
      </p:sp>
    </p:spTree>
    <p:extLst>
      <p:ext uri="{BB962C8B-B14F-4D97-AF65-F5344CB8AC3E}">
        <p14:creationId xmlns:p14="http://schemas.microsoft.com/office/powerpoint/2010/main" val="2112732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11</a:t>
            </a:fld>
            <a:endParaRPr lang="it-IT"/>
          </a:p>
        </p:txBody>
      </p:sp>
    </p:spTree>
    <p:extLst>
      <p:ext uri="{BB962C8B-B14F-4D97-AF65-F5344CB8AC3E}">
        <p14:creationId xmlns:p14="http://schemas.microsoft.com/office/powerpoint/2010/main" val="101115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12</a:t>
            </a:fld>
            <a:endParaRPr lang="it-IT"/>
          </a:p>
        </p:txBody>
      </p:sp>
    </p:spTree>
    <p:extLst>
      <p:ext uri="{BB962C8B-B14F-4D97-AF65-F5344CB8AC3E}">
        <p14:creationId xmlns:p14="http://schemas.microsoft.com/office/powerpoint/2010/main" val="89161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13</a:t>
            </a:fld>
            <a:endParaRPr lang="it-IT"/>
          </a:p>
        </p:txBody>
      </p:sp>
    </p:spTree>
    <p:extLst>
      <p:ext uri="{BB962C8B-B14F-4D97-AF65-F5344CB8AC3E}">
        <p14:creationId xmlns:p14="http://schemas.microsoft.com/office/powerpoint/2010/main" val="1956791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14</a:t>
            </a:fld>
            <a:endParaRPr lang="it-IT"/>
          </a:p>
        </p:txBody>
      </p:sp>
    </p:spTree>
    <p:extLst>
      <p:ext uri="{BB962C8B-B14F-4D97-AF65-F5344CB8AC3E}">
        <p14:creationId xmlns:p14="http://schemas.microsoft.com/office/powerpoint/2010/main" val="651218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15</a:t>
            </a:fld>
            <a:endParaRPr lang="it-IT"/>
          </a:p>
        </p:txBody>
      </p:sp>
    </p:spTree>
    <p:extLst>
      <p:ext uri="{BB962C8B-B14F-4D97-AF65-F5344CB8AC3E}">
        <p14:creationId xmlns:p14="http://schemas.microsoft.com/office/powerpoint/2010/main" val="2122323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16</a:t>
            </a:fld>
            <a:endParaRPr lang="it-IT"/>
          </a:p>
        </p:txBody>
      </p:sp>
    </p:spTree>
    <p:extLst>
      <p:ext uri="{BB962C8B-B14F-4D97-AF65-F5344CB8AC3E}">
        <p14:creationId xmlns:p14="http://schemas.microsoft.com/office/powerpoint/2010/main" val="1364725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17</a:t>
            </a:fld>
            <a:endParaRPr lang="it-IT"/>
          </a:p>
        </p:txBody>
      </p:sp>
    </p:spTree>
    <p:extLst>
      <p:ext uri="{BB962C8B-B14F-4D97-AF65-F5344CB8AC3E}">
        <p14:creationId xmlns:p14="http://schemas.microsoft.com/office/powerpoint/2010/main" val="2053466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9FE0AED-8C9C-BD43-981A-F49F0E68EC71}" type="slidenum">
              <a:rPr lang="it-IT" smtClean="0"/>
              <a:t>2</a:t>
            </a:fld>
            <a:endParaRPr lang="it-IT"/>
          </a:p>
        </p:txBody>
      </p:sp>
    </p:spTree>
    <p:extLst>
      <p:ext uri="{BB962C8B-B14F-4D97-AF65-F5344CB8AC3E}">
        <p14:creationId xmlns:p14="http://schemas.microsoft.com/office/powerpoint/2010/main" val="109498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9FE0AED-8C9C-BD43-981A-F49F0E68EC71}" type="slidenum">
              <a:rPr lang="it-IT" smtClean="0"/>
              <a:t>3</a:t>
            </a:fld>
            <a:endParaRPr lang="it-IT"/>
          </a:p>
        </p:txBody>
      </p:sp>
    </p:spTree>
    <p:extLst>
      <p:ext uri="{BB962C8B-B14F-4D97-AF65-F5344CB8AC3E}">
        <p14:creationId xmlns:p14="http://schemas.microsoft.com/office/powerpoint/2010/main" val="1640733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9FE0AED-8C9C-BD43-981A-F49F0E68EC71}" type="slidenum">
              <a:rPr lang="it-IT" smtClean="0"/>
              <a:t>4</a:t>
            </a:fld>
            <a:endParaRPr lang="it-IT"/>
          </a:p>
        </p:txBody>
      </p:sp>
    </p:spTree>
    <p:extLst>
      <p:ext uri="{BB962C8B-B14F-4D97-AF65-F5344CB8AC3E}">
        <p14:creationId xmlns:p14="http://schemas.microsoft.com/office/powerpoint/2010/main" val="1234443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9FE0AED-8C9C-BD43-981A-F49F0E68EC71}" type="slidenum">
              <a:rPr lang="it-IT" smtClean="0"/>
              <a:t>5</a:t>
            </a:fld>
            <a:endParaRPr lang="it-IT"/>
          </a:p>
        </p:txBody>
      </p:sp>
    </p:spTree>
    <p:extLst>
      <p:ext uri="{BB962C8B-B14F-4D97-AF65-F5344CB8AC3E}">
        <p14:creationId xmlns:p14="http://schemas.microsoft.com/office/powerpoint/2010/main" val="434780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9FE0AED-8C9C-BD43-981A-F49F0E68EC71}" type="slidenum">
              <a:rPr lang="it-IT" smtClean="0"/>
              <a:t>6</a:t>
            </a:fld>
            <a:endParaRPr lang="it-IT"/>
          </a:p>
        </p:txBody>
      </p:sp>
    </p:spTree>
    <p:extLst>
      <p:ext uri="{BB962C8B-B14F-4D97-AF65-F5344CB8AC3E}">
        <p14:creationId xmlns:p14="http://schemas.microsoft.com/office/powerpoint/2010/main" val="850884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9FE0AED-8C9C-BD43-981A-F49F0E68EC71}" type="slidenum">
              <a:rPr lang="it-IT" smtClean="0"/>
              <a:t>7</a:t>
            </a:fld>
            <a:endParaRPr lang="it-IT"/>
          </a:p>
        </p:txBody>
      </p:sp>
    </p:spTree>
    <p:extLst>
      <p:ext uri="{BB962C8B-B14F-4D97-AF65-F5344CB8AC3E}">
        <p14:creationId xmlns:p14="http://schemas.microsoft.com/office/powerpoint/2010/main" val="592548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8</a:t>
            </a:fld>
            <a:endParaRPr lang="it-IT"/>
          </a:p>
        </p:txBody>
      </p:sp>
    </p:spTree>
    <p:extLst>
      <p:ext uri="{BB962C8B-B14F-4D97-AF65-F5344CB8AC3E}">
        <p14:creationId xmlns:p14="http://schemas.microsoft.com/office/powerpoint/2010/main" val="1607915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9</a:t>
            </a:fld>
            <a:endParaRPr lang="it-IT"/>
          </a:p>
        </p:txBody>
      </p:sp>
    </p:spTree>
    <p:extLst>
      <p:ext uri="{BB962C8B-B14F-4D97-AF65-F5344CB8AC3E}">
        <p14:creationId xmlns:p14="http://schemas.microsoft.com/office/powerpoint/2010/main" val="174527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084826" y="2380667"/>
            <a:ext cx="6829886" cy="1641729"/>
          </a:xfrm>
          <a:solidFill>
            <a:srgbClr val="FFFFFF"/>
          </a:solidFill>
          <a:ln w="38100">
            <a:solidFill>
              <a:srgbClr val="404040"/>
            </a:solidFill>
          </a:ln>
        </p:spPr>
        <p:txBody>
          <a:bodyPr lIns="274320" rIns="274320" anchor="ctr" anchorCtr="1">
            <a:normAutofit/>
          </a:bodyPr>
          <a:lstStyle>
            <a:lvl1pPr algn="ctr">
              <a:defRPr sz="3445">
                <a:solidFill>
                  <a:srgbClr val="262626"/>
                </a:solidFill>
              </a:defRPr>
            </a:lvl1pPr>
          </a:lstStyle>
          <a:p>
            <a:r>
              <a:rPr lang="it-IT"/>
              <a:t>Fare clic per modificare stile</a:t>
            </a:r>
            <a:endParaRPr lang="en-US" dirty="0"/>
          </a:p>
        </p:txBody>
      </p:sp>
      <p:sp>
        <p:nvSpPr>
          <p:cNvPr id="3" name="Subtitle 2"/>
          <p:cNvSpPr>
            <a:spLocks noGrp="1"/>
          </p:cNvSpPr>
          <p:nvPr>
            <p:ph type="subTitle" idx="1"/>
          </p:nvPr>
        </p:nvSpPr>
        <p:spPr>
          <a:xfrm>
            <a:off x="1989461" y="4341461"/>
            <a:ext cx="5020617" cy="1236737"/>
          </a:xfrm>
          <a:noFill/>
        </p:spPr>
        <p:txBody>
          <a:bodyPr>
            <a:normAutofit/>
          </a:bodyPr>
          <a:lstStyle>
            <a:lvl1pPr marL="0" indent="0" algn="ctr">
              <a:buNone/>
              <a:defRPr sz="1870">
                <a:solidFill>
                  <a:schemeClr val="tx1">
                    <a:lumMod val="75000"/>
                    <a:lumOff val="25000"/>
                  </a:schemeClr>
                </a:solidFill>
              </a:defRPr>
            </a:lvl1pPr>
            <a:lvl2pPr marL="449976" indent="0" algn="ctr">
              <a:buNone/>
              <a:defRPr sz="1870"/>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87304" y="934874"/>
            <a:ext cx="1037315" cy="4970791"/>
          </a:xfrm>
        </p:spPr>
        <p:txBody>
          <a:bodyPr vert="eaVert"/>
          <a:lstStyle/>
          <a:p>
            <a:r>
              <a:rPr lang="it-IT"/>
              <a:t>Fare clic per modificare stile</a:t>
            </a:r>
            <a:endParaRPr lang="en-US" dirty="0"/>
          </a:p>
        </p:txBody>
      </p:sp>
      <p:sp>
        <p:nvSpPr>
          <p:cNvPr id="3" name="Vertical Text Placeholder 2"/>
          <p:cNvSpPr>
            <a:spLocks noGrp="1"/>
          </p:cNvSpPr>
          <p:nvPr>
            <p:ph type="body" orient="vert" idx="1"/>
          </p:nvPr>
        </p:nvSpPr>
        <p:spPr>
          <a:xfrm>
            <a:off x="1580673" y="934874"/>
            <a:ext cx="4641665" cy="497079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088944" y="2380667"/>
            <a:ext cx="6830649" cy="1641729"/>
          </a:xfrm>
          <a:solidFill>
            <a:srgbClr val="FFFFFF"/>
          </a:solidFill>
          <a:ln w="38100">
            <a:solidFill>
              <a:srgbClr val="404040"/>
            </a:solidFill>
          </a:ln>
        </p:spPr>
        <p:txBody>
          <a:bodyPr lIns="274320" rIns="274320" anchor="ctr" anchorCtr="1">
            <a:normAutofit/>
          </a:bodyPr>
          <a:lstStyle>
            <a:lvl1pPr>
              <a:defRPr sz="3445">
                <a:solidFill>
                  <a:srgbClr val="262626"/>
                </a:solidFill>
              </a:defRPr>
            </a:lvl1pPr>
          </a:lstStyle>
          <a:p>
            <a:r>
              <a:rPr lang="it-IT"/>
              <a:t>Fare clic per modificare stile</a:t>
            </a:r>
            <a:endParaRPr lang="en-US" dirty="0"/>
          </a:p>
        </p:txBody>
      </p:sp>
      <p:sp>
        <p:nvSpPr>
          <p:cNvPr id="3" name="Text Placeholder 2"/>
          <p:cNvSpPr>
            <a:spLocks noGrp="1"/>
          </p:cNvSpPr>
          <p:nvPr>
            <p:ph type="body" idx="1"/>
          </p:nvPr>
        </p:nvSpPr>
        <p:spPr>
          <a:xfrm>
            <a:off x="1989461" y="4341383"/>
            <a:ext cx="5020617" cy="1261861"/>
          </a:xfrm>
        </p:spPr>
        <p:txBody>
          <a:bodyPr anchor="t" anchorCtr="1">
            <a:normAutofit/>
          </a:bodyPr>
          <a:lstStyle>
            <a:lvl1pPr marL="0" indent="0">
              <a:buNone/>
              <a:defRPr sz="1870">
                <a:solidFill>
                  <a:schemeClr val="tx1"/>
                </a:solidFill>
              </a:defRPr>
            </a:lvl1pPr>
            <a:lvl2pPr marL="449976" indent="0">
              <a:buNone/>
              <a:defRPr sz="1870">
                <a:solidFill>
                  <a:schemeClr val="tx1">
                    <a:tint val="75000"/>
                  </a:schemeClr>
                </a:solidFill>
              </a:defRPr>
            </a:lvl2pPr>
            <a:lvl3pPr marL="899952" indent="0">
              <a:buNone/>
              <a:defRPr sz="1772">
                <a:solidFill>
                  <a:schemeClr val="tx1">
                    <a:tint val="75000"/>
                  </a:schemeClr>
                </a:solidFill>
              </a:defRPr>
            </a:lvl3pPr>
            <a:lvl4pPr marL="1349929" indent="0">
              <a:buNone/>
              <a:defRPr sz="1575">
                <a:solidFill>
                  <a:schemeClr val="tx1">
                    <a:tint val="75000"/>
                  </a:schemeClr>
                </a:solidFill>
              </a:defRPr>
            </a:lvl4pPr>
            <a:lvl5pPr marL="1799905" indent="0">
              <a:buNone/>
              <a:defRPr sz="1575">
                <a:solidFill>
                  <a:schemeClr val="tx1">
                    <a:tint val="75000"/>
                  </a:schemeClr>
                </a:solidFill>
              </a:defRPr>
            </a:lvl5pPr>
            <a:lvl6pPr marL="2249881" indent="0">
              <a:buNone/>
              <a:defRPr sz="1575">
                <a:solidFill>
                  <a:schemeClr val="tx1">
                    <a:tint val="75000"/>
                  </a:schemeClr>
                </a:solidFill>
              </a:defRPr>
            </a:lvl6pPr>
            <a:lvl7pPr marL="2699857" indent="0">
              <a:buNone/>
              <a:defRPr sz="1575">
                <a:solidFill>
                  <a:schemeClr val="tx1">
                    <a:tint val="75000"/>
                  </a:schemeClr>
                </a:solidFill>
              </a:defRPr>
            </a:lvl7pPr>
            <a:lvl8pPr marL="3149834" indent="0">
              <a:buNone/>
              <a:defRPr sz="1575">
                <a:solidFill>
                  <a:schemeClr val="tx1">
                    <a:tint val="75000"/>
                  </a:schemeClr>
                </a:solidFill>
              </a:defRPr>
            </a:lvl8pPr>
            <a:lvl9pPr marL="3599810" indent="0">
              <a:buNone/>
              <a:defRPr sz="1575">
                <a:solidFill>
                  <a:schemeClr val="tx1">
                    <a:tint val="75000"/>
                  </a:schemeClr>
                </a:solidFill>
              </a:defRPr>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1160EA64-D806-43AC-9DF2-F8C432F32B4C}"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sz="half" idx="1"/>
          </p:nvPr>
        </p:nvSpPr>
        <p:spPr>
          <a:xfrm>
            <a:off x="1084826" y="2631327"/>
            <a:ext cx="3236077" cy="30940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78635" y="2631327"/>
            <a:ext cx="3238531" cy="30940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11/11/22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84825" y="2307544"/>
            <a:ext cx="3236078" cy="702294"/>
          </a:xfrm>
        </p:spPr>
        <p:txBody>
          <a:bodyPr anchor="b" anchorCtr="1">
            <a:normAutofit/>
          </a:bodyPr>
          <a:lstStyle>
            <a:lvl1pPr marL="0" indent="0" algn="ctr">
              <a:buNone/>
              <a:defRPr sz="1870" b="0" cap="all" spc="98" baseline="0">
                <a:solidFill>
                  <a:schemeClr val="accent2">
                    <a:lumMod val="75000"/>
                  </a:schemeClr>
                </a:solidFill>
              </a:defRPr>
            </a:lvl1pPr>
            <a:lvl2pPr marL="449976" indent="0">
              <a:buNone/>
              <a:defRPr sz="1870"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it-IT"/>
              <a:t>Fare clic per modificare gli stili del testo dello schema</a:t>
            </a:r>
          </a:p>
        </p:txBody>
      </p:sp>
      <p:sp>
        <p:nvSpPr>
          <p:cNvPr id="4" name="Content Placeholder 3"/>
          <p:cNvSpPr>
            <a:spLocks noGrp="1"/>
          </p:cNvSpPr>
          <p:nvPr>
            <p:ph sz="half" idx="2"/>
          </p:nvPr>
        </p:nvSpPr>
        <p:spPr>
          <a:xfrm>
            <a:off x="1084825" y="3135247"/>
            <a:ext cx="3236078" cy="259016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4678635" y="3135247"/>
            <a:ext cx="3238531" cy="2590164"/>
          </a:xfrm>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4678635" y="2307544"/>
            <a:ext cx="3238531" cy="702294"/>
          </a:xfrm>
        </p:spPr>
        <p:txBody>
          <a:bodyPr anchor="b" anchorCtr="1">
            <a:normAutofit/>
          </a:bodyPr>
          <a:lstStyle>
            <a:lvl1pPr marL="0" indent="0" algn="ctr">
              <a:buNone/>
              <a:defRPr sz="1870" b="0" cap="all" spc="98" baseline="0">
                <a:solidFill>
                  <a:schemeClr val="accent2">
                    <a:lumMod val="75000"/>
                  </a:schemeClr>
                </a:solidFill>
              </a:defRPr>
            </a:lvl1pPr>
            <a:lvl2pPr marL="449976" indent="0">
              <a:buNone/>
              <a:defRPr sz="1870"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4F7D4976-E339-4826-83B7-FBD03F55ECF8}"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‹N›</a:t>
            </a:fld>
            <a:endParaRPr lang="en-US" dirty="0"/>
          </a:p>
        </p:txBody>
      </p:sp>
      <p:sp>
        <p:nvSpPr>
          <p:cNvPr id="10" name="Title 9"/>
          <p:cNvSpPr>
            <a:spLocks noGrp="1"/>
          </p:cNvSpPr>
          <p:nvPr>
            <p:ph type="title"/>
          </p:nvPr>
        </p:nvSpPr>
        <p:spPr/>
        <p:txBody>
          <a:bodyPr/>
          <a:lstStyle/>
          <a:p>
            <a:r>
              <a:rPr lang="it-IT"/>
              <a:t>Fare clic per modificare stile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11/11/22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11/11/22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4499769" cy="6840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30581" y="2238116"/>
            <a:ext cx="3238607" cy="1138590"/>
          </a:xfrm>
          <a:solidFill>
            <a:srgbClr val="FFFFFF"/>
          </a:solidFill>
          <a:ln>
            <a:solidFill>
              <a:srgbClr val="404040"/>
            </a:solidFill>
          </a:ln>
        </p:spPr>
        <p:txBody>
          <a:bodyPr anchor="ctr" anchorCtr="1">
            <a:normAutofit/>
          </a:bodyPr>
          <a:lstStyle>
            <a:lvl1pPr>
              <a:defRPr sz="2067">
                <a:solidFill>
                  <a:srgbClr val="262626"/>
                </a:solidFill>
              </a:defRPr>
            </a:lvl1pPr>
          </a:lstStyle>
          <a:p>
            <a:r>
              <a:rPr lang="it-IT"/>
              <a:t>Fare clic per modificare stile</a:t>
            </a:r>
            <a:endParaRPr lang="en-US" dirty="0"/>
          </a:p>
        </p:txBody>
      </p:sp>
      <p:sp>
        <p:nvSpPr>
          <p:cNvPr id="3" name="Content Placeholder 2"/>
          <p:cNvSpPr>
            <a:spLocks noGrp="1"/>
          </p:cNvSpPr>
          <p:nvPr>
            <p:ph idx="1"/>
          </p:nvPr>
        </p:nvSpPr>
        <p:spPr>
          <a:xfrm>
            <a:off x="4972245" y="802623"/>
            <a:ext cx="3554818" cy="5235292"/>
          </a:xfrm>
        </p:spPr>
        <p:txBody>
          <a:bodyPr>
            <a:normAutofit/>
          </a:bodyPr>
          <a:lstStyle>
            <a:lvl1pPr>
              <a:defRPr sz="1870">
                <a:solidFill>
                  <a:schemeClr val="tx1"/>
                </a:solidFill>
              </a:defRPr>
            </a:lvl1pPr>
            <a:lvl2pPr>
              <a:defRPr sz="1575">
                <a:solidFill>
                  <a:schemeClr val="tx1"/>
                </a:solidFill>
              </a:defRPr>
            </a:lvl2pPr>
            <a:lvl3pPr>
              <a:defRPr sz="1575">
                <a:solidFill>
                  <a:schemeClr val="tx1"/>
                </a:solidFill>
              </a:defRPr>
            </a:lvl3pPr>
            <a:lvl4pPr>
              <a:defRPr sz="1575">
                <a:solidFill>
                  <a:schemeClr val="tx1"/>
                </a:solidFill>
              </a:defRPr>
            </a:lvl4pPr>
            <a:lvl5pPr>
              <a:defRPr sz="1575">
                <a:solidFill>
                  <a:schemeClr val="tx1"/>
                </a:solidFill>
              </a:defRPr>
            </a:lvl5pPr>
            <a:lvl6pPr>
              <a:defRPr sz="1575"/>
            </a:lvl6pPr>
            <a:lvl7pPr>
              <a:defRPr sz="1575"/>
            </a:lvl7pPr>
            <a:lvl8pPr>
              <a:defRPr sz="1575"/>
            </a:lvl8pPr>
            <a:lvl9pPr>
              <a:defRPr sz="1575"/>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49332" y="3540879"/>
            <a:ext cx="2801106" cy="2188449"/>
          </a:xfrm>
        </p:spPr>
        <p:txBody>
          <a:bodyPr anchor="t" anchorCtr="1">
            <a:normAutofit/>
          </a:bodyPr>
          <a:lstStyle>
            <a:lvl1pPr marL="0" indent="0" algn="ctr">
              <a:buNone/>
              <a:defRPr sz="1476">
                <a:solidFill>
                  <a:srgbClr val="FFFFFF"/>
                </a:solidFill>
              </a:defRPr>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it-IT"/>
              <a:t>Fare clic per modificare gli stili del testo dello schema</a:t>
            </a:r>
          </a:p>
        </p:txBody>
      </p:sp>
      <p:sp>
        <p:nvSpPr>
          <p:cNvPr id="9" name="Date Placeholder 8"/>
          <p:cNvSpPr>
            <a:spLocks noGrp="1"/>
          </p:cNvSpPr>
          <p:nvPr>
            <p:ph type="dt" sz="half" idx="10"/>
          </p:nvPr>
        </p:nvSpPr>
        <p:spPr/>
        <p:txBody>
          <a:bodyPr/>
          <a:lstStyle/>
          <a:p>
            <a:fld id="{D1BE4249-C0D0-4B06-8692-E8BB871AF643}" type="datetimeFigureOut">
              <a:rPr lang="en-US" smtClean="0"/>
              <a:t>11/11/22</a:t>
            </a:fld>
            <a:endParaRPr lang="en-US" dirty="0"/>
          </a:p>
        </p:txBody>
      </p:sp>
      <p:sp>
        <p:nvSpPr>
          <p:cNvPr id="10" name="Footer Placeholder 9"/>
          <p:cNvSpPr>
            <a:spLocks noGrp="1"/>
          </p:cNvSpPr>
          <p:nvPr>
            <p:ph type="ftr" sz="quarter" idx="11"/>
          </p:nvPr>
        </p:nvSpPr>
        <p:spPr>
          <a:xfrm>
            <a:off x="630581" y="6220329"/>
            <a:ext cx="3746262" cy="319225"/>
          </a:xfrm>
        </p:spPr>
        <p:txBody>
          <a:bodyPr>
            <a:normAutofit/>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1" y="0"/>
            <a:ext cx="4499768" cy="6840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29968" y="2238115"/>
            <a:ext cx="3239834" cy="1140090"/>
          </a:xfrm>
          <a:solidFill>
            <a:srgbClr val="FFFFFF"/>
          </a:solidFill>
          <a:ln>
            <a:solidFill>
              <a:srgbClr val="262626"/>
            </a:solidFill>
          </a:ln>
        </p:spPr>
        <p:txBody>
          <a:bodyPr anchor="ctr" anchorCtr="1">
            <a:noAutofit/>
          </a:bodyPr>
          <a:lstStyle>
            <a:lvl1pPr>
              <a:defRPr sz="2067">
                <a:solidFill>
                  <a:srgbClr val="262626"/>
                </a:solidFill>
              </a:defRPr>
            </a:lvl1pPr>
          </a:lstStyle>
          <a:p>
            <a:r>
              <a:rPr lang="it-IT"/>
              <a:t>Fare clic per modificare stile</a:t>
            </a:r>
            <a:endParaRPr lang="en-US" dirty="0"/>
          </a:p>
        </p:txBody>
      </p:sp>
      <p:sp>
        <p:nvSpPr>
          <p:cNvPr id="3" name="Picture Placeholder 2"/>
          <p:cNvSpPr>
            <a:spLocks noGrp="1" noChangeAspect="1"/>
          </p:cNvSpPr>
          <p:nvPr>
            <p:ph type="pic" idx="1"/>
          </p:nvPr>
        </p:nvSpPr>
        <p:spPr>
          <a:xfrm>
            <a:off x="4499769" y="-42065"/>
            <a:ext cx="4504270" cy="6840538"/>
          </a:xfrm>
          <a:solidFill>
            <a:schemeClr val="bg1">
              <a:lumMod val="75000"/>
            </a:schemeClr>
          </a:solidFill>
        </p:spPr>
        <p:txBody>
          <a:bodyPr anchor="t"/>
          <a:lstStyle>
            <a:lvl1pPr marL="0" indent="0">
              <a:buNone/>
              <a:defRPr sz="3149">
                <a:solidFill>
                  <a:schemeClr val="bg1">
                    <a:lumMod val="85000"/>
                    <a:lumOff val="15000"/>
                  </a:schemeClr>
                </a:solidFill>
              </a:defRPr>
            </a:lvl1pPr>
            <a:lvl2pPr marL="449976" indent="0">
              <a:buNone/>
              <a:defRPr sz="2756"/>
            </a:lvl2pPr>
            <a:lvl3pPr marL="899952" indent="0">
              <a:buNone/>
              <a:defRPr sz="2362"/>
            </a:lvl3pPr>
            <a:lvl4pPr marL="1349929" indent="0">
              <a:buNone/>
              <a:defRPr sz="1968"/>
            </a:lvl4pPr>
            <a:lvl5pPr marL="1799905" indent="0">
              <a:buNone/>
              <a:defRPr sz="1968"/>
            </a:lvl5pPr>
            <a:lvl6pPr marL="2249881" indent="0">
              <a:buNone/>
              <a:defRPr sz="1968"/>
            </a:lvl6pPr>
            <a:lvl7pPr marL="2699857" indent="0">
              <a:buNone/>
              <a:defRPr sz="1968"/>
            </a:lvl7pPr>
            <a:lvl8pPr marL="3149834" indent="0">
              <a:buNone/>
              <a:defRPr sz="1968"/>
            </a:lvl8pPr>
            <a:lvl9pPr marL="3599810" indent="0">
              <a:buNone/>
              <a:defRPr sz="1968"/>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849332" y="3540881"/>
            <a:ext cx="2801106" cy="2188450"/>
          </a:xfrm>
        </p:spPr>
        <p:txBody>
          <a:bodyPr anchor="t" anchorCtr="1">
            <a:normAutofit/>
          </a:bodyPr>
          <a:lstStyle>
            <a:lvl1pPr marL="0" indent="0" algn="ctr">
              <a:buNone/>
              <a:defRPr sz="1476">
                <a:solidFill>
                  <a:srgbClr val="FFFFFF"/>
                </a:solidFill>
              </a:defRPr>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11/11/22</a:t>
            </a:fld>
            <a:endParaRPr lang="en-US" dirty="0"/>
          </a:p>
        </p:txBody>
      </p:sp>
      <p:sp>
        <p:nvSpPr>
          <p:cNvPr id="9" name="Footer Placeholder 8"/>
          <p:cNvSpPr>
            <a:spLocks noGrp="1"/>
          </p:cNvSpPr>
          <p:nvPr>
            <p:ph type="ftr" sz="quarter" idx="11"/>
          </p:nvPr>
        </p:nvSpPr>
        <p:spPr>
          <a:xfrm>
            <a:off x="629968" y="6220329"/>
            <a:ext cx="3743808" cy="319225"/>
          </a:xfrm>
        </p:spPr>
        <p:txBody>
          <a:bodyPr>
            <a:normAutofit/>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580672" y="962236"/>
            <a:ext cx="5843947" cy="1185693"/>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1580672" y="2631328"/>
            <a:ext cx="5843947" cy="309408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884484" y="6222931"/>
            <a:ext cx="2032681" cy="323143"/>
          </a:xfrm>
          <a:prstGeom prst="rect">
            <a:avLst/>
          </a:prstGeom>
        </p:spPr>
        <p:txBody>
          <a:bodyPr vert="horz" lIns="91440" tIns="45720" rIns="91440" bIns="45720" rtlCol="0" anchor="ctr"/>
          <a:lstStyle>
            <a:lvl1pPr algn="r">
              <a:defRPr sz="984">
                <a:solidFill>
                  <a:schemeClr val="tx1">
                    <a:alpha val="70000"/>
                  </a:schemeClr>
                </a:solidFill>
              </a:defRPr>
            </a:lvl1pPr>
          </a:lstStyle>
          <a:p>
            <a:fld id="{1160EA64-D806-43AC-9DF2-F8C432F32B4C}" type="datetimeFigureOut">
              <a:rPr lang="en-US" smtClean="0"/>
              <a:t>11/11/22</a:t>
            </a:fld>
            <a:endParaRPr lang="en-US" dirty="0"/>
          </a:p>
        </p:txBody>
      </p:sp>
      <p:sp>
        <p:nvSpPr>
          <p:cNvPr id="5" name="Footer Placeholder 4"/>
          <p:cNvSpPr>
            <a:spLocks noGrp="1"/>
          </p:cNvSpPr>
          <p:nvPr>
            <p:ph type="ftr" sz="quarter" idx="3"/>
          </p:nvPr>
        </p:nvSpPr>
        <p:spPr>
          <a:xfrm>
            <a:off x="1084825" y="6220329"/>
            <a:ext cx="4484675" cy="319225"/>
          </a:xfrm>
          <a:prstGeom prst="rect">
            <a:avLst/>
          </a:prstGeom>
        </p:spPr>
        <p:txBody>
          <a:bodyPr vert="horz" lIns="91440" tIns="45720" rIns="91440" bIns="45720" rtlCol="0" anchor="ctr"/>
          <a:lstStyle>
            <a:lvl1pPr algn="l">
              <a:defRPr sz="984">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109930" y="6202088"/>
            <a:ext cx="359982" cy="364829"/>
          </a:xfrm>
          <a:prstGeom prst="ellipse">
            <a:avLst/>
          </a:prstGeom>
          <a:solidFill>
            <a:srgbClr val="1D1D1D">
              <a:alpha val="69804"/>
            </a:srgbClr>
          </a:solidFill>
        </p:spPr>
        <p:txBody>
          <a:bodyPr vert="horz" lIns="18288" tIns="45720" rIns="18288" bIns="45720" rtlCol="0" anchor="ctr">
            <a:noAutofit/>
          </a:bodyPr>
          <a:lstStyle>
            <a:lvl1pPr algn="ctr">
              <a:defRPr sz="1083" spc="0" baseline="0">
                <a:solidFill>
                  <a:srgbClr val="FFFFFF"/>
                </a:solidFill>
              </a:defRPr>
            </a:lvl1pPr>
          </a:lstStyle>
          <a:p>
            <a:fld id="{8A7A6979-0714-4377-B894-6BE4C2D6E202}" type="slidenum">
              <a:rPr lang="en-US" smtClean="0"/>
              <a:pPr/>
              <a:t>‹N›</a:t>
            </a:fld>
            <a:endParaRPr lang="en-US" dirty="0"/>
          </a:p>
        </p:txBody>
      </p:sp>
    </p:spTree>
    <p:extLst>
      <p:ext uri="{BB962C8B-B14F-4D97-AF65-F5344CB8AC3E}">
        <p14:creationId xmlns:p14="http://schemas.microsoft.com/office/powerpoint/2010/main" val="26936288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defTabSz="899952" rtl="0" eaLnBrk="1" latinLnBrk="0" hangingPunct="1">
        <a:lnSpc>
          <a:spcPct val="90000"/>
        </a:lnSpc>
        <a:spcBef>
          <a:spcPct val="0"/>
        </a:spcBef>
        <a:buNone/>
        <a:defRPr sz="2559" kern="1200" cap="all" spc="197" baseline="0">
          <a:solidFill>
            <a:srgbClr val="262626"/>
          </a:solidFill>
          <a:latin typeface="+mj-lt"/>
          <a:ea typeface="+mj-ea"/>
          <a:cs typeface="+mj-cs"/>
        </a:defRPr>
      </a:lvl1pPr>
    </p:titleStyle>
    <p:bodyStyle>
      <a:lvl1pPr marL="224988" indent="-224988" algn="l" defTabSz="899952" rtl="0" eaLnBrk="1" latinLnBrk="0" hangingPunct="1">
        <a:lnSpc>
          <a:spcPct val="100000"/>
        </a:lnSpc>
        <a:spcBef>
          <a:spcPts val="984"/>
        </a:spcBef>
        <a:buClr>
          <a:schemeClr val="accent2"/>
        </a:buClr>
        <a:buFont typeface="Arial" panose="020B0604020202020204" pitchFamily="34" charset="0"/>
        <a:buChar char="•"/>
        <a:defRPr sz="1772" kern="1200">
          <a:solidFill>
            <a:schemeClr val="tx1">
              <a:lumMod val="85000"/>
              <a:lumOff val="15000"/>
            </a:schemeClr>
          </a:solidFill>
          <a:latin typeface="+mn-lt"/>
          <a:ea typeface="+mn-ea"/>
          <a:cs typeface="+mn-cs"/>
        </a:defRPr>
      </a:lvl1pPr>
      <a:lvl2pPr marL="449976"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lumMod val="85000"/>
              <a:lumOff val="15000"/>
            </a:schemeClr>
          </a:solidFill>
          <a:latin typeface="+mn-lt"/>
          <a:ea typeface="+mn-ea"/>
          <a:cs typeface="+mn-cs"/>
        </a:defRPr>
      </a:lvl2pPr>
      <a:lvl3pPr marL="674964"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lumMod val="85000"/>
              <a:lumOff val="15000"/>
            </a:schemeClr>
          </a:solidFill>
          <a:latin typeface="+mn-lt"/>
          <a:ea typeface="+mn-ea"/>
          <a:cs typeface="+mn-cs"/>
        </a:defRPr>
      </a:lvl3pPr>
      <a:lvl4pPr marL="899952"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lumMod val="85000"/>
              <a:lumOff val="15000"/>
            </a:schemeClr>
          </a:solidFill>
          <a:latin typeface="+mn-lt"/>
          <a:ea typeface="+mn-ea"/>
          <a:cs typeface="+mn-cs"/>
        </a:defRPr>
      </a:lvl4pPr>
      <a:lvl5pPr marL="1124941"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lumMod val="85000"/>
              <a:lumOff val="15000"/>
            </a:schemeClr>
          </a:solidFill>
          <a:latin typeface="+mn-lt"/>
          <a:ea typeface="+mn-ea"/>
          <a:cs typeface="+mn-cs"/>
        </a:defRPr>
      </a:lvl5pPr>
      <a:lvl6pPr marL="1293682"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solidFill>
          <a:latin typeface="+mn-lt"/>
          <a:ea typeface="+mn-ea"/>
          <a:cs typeface="+mn-cs"/>
        </a:defRPr>
      </a:lvl6pPr>
      <a:lvl7pPr marL="1462423"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solidFill>
          <a:latin typeface="+mn-lt"/>
          <a:ea typeface="+mn-ea"/>
          <a:cs typeface="+mn-cs"/>
        </a:defRPr>
      </a:lvl7pPr>
      <a:lvl8pPr marL="1631164"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baseline="0">
          <a:solidFill>
            <a:schemeClr val="tx1"/>
          </a:solidFill>
          <a:latin typeface="+mn-lt"/>
          <a:ea typeface="+mn-ea"/>
          <a:cs typeface="+mn-cs"/>
        </a:defRPr>
      </a:lvl8pPr>
      <a:lvl9pPr marL="1799905"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baseline="0">
          <a:solidFill>
            <a:schemeClr val="tx1"/>
          </a:solidFill>
          <a:latin typeface="+mn-lt"/>
          <a:ea typeface="+mn-ea"/>
          <a:cs typeface="+mn-cs"/>
        </a:defRPr>
      </a:lvl9pPr>
    </p:bodyStyle>
    <p:otherStyle>
      <a:defPPr>
        <a:defRPr lang="en-US"/>
      </a:defPPr>
      <a:lvl1pPr marL="0" algn="l" defTabSz="899952" rtl="0" eaLnBrk="1" latinLnBrk="0" hangingPunct="1">
        <a:defRPr sz="1772" kern="1200">
          <a:solidFill>
            <a:schemeClr val="tx1"/>
          </a:solidFill>
          <a:latin typeface="+mn-lt"/>
          <a:ea typeface="+mn-ea"/>
          <a:cs typeface="+mn-cs"/>
        </a:defRPr>
      </a:lvl1pPr>
      <a:lvl2pPr marL="449976" algn="l" defTabSz="899952" rtl="0" eaLnBrk="1" latinLnBrk="0" hangingPunct="1">
        <a:defRPr sz="1772" kern="1200">
          <a:solidFill>
            <a:schemeClr val="tx1"/>
          </a:solidFill>
          <a:latin typeface="+mn-lt"/>
          <a:ea typeface="+mn-ea"/>
          <a:cs typeface="+mn-cs"/>
        </a:defRPr>
      </a:lvl2pPr>
      <a:lvl3pPr marL="899952" algn="l" defTabSz="899952" rtl="0" eaLnBrk="1" latinLnBrk="0" hangingPunct="1">
        <a:defRPr sz="1772" kern="1200">
          <a:solidFill>
            <a:schemeClr val="tx1"/>
          </a:solidFill>
          <a:latin typeface="+mn-lt"/>
          <a:ea typeface="+mn-ea"/>
          <a:cs typeface="+mn-cs"/>
        </a:defRPr>
      </a:lvl3pPr>
      <a:lvl4pPr marL="1349929" algn="l" defTabSz="899952" rtl="0" eaLnBrk="1" latinLnBrk="0" hangingPunct="1">
        <a:defRPr sz="1772" kern="1200">
          <a:solidFill>
            <a:schemeClr val="tx1"/>
          </a:solidFill>
          <a:latin typeface="+mn-lt"/>
          <a:ea typeface="+mn-ea"/>
          <a:cs typeface="+mn-cs"/>
        </a:defRPr>
      </a:lvl4pPr>
      <a:lvl5pPr marL="1799905" algn="l" defTabSz="899952" rtl="0" eaLnBrk="1" latinLnBrk="0" hangingPunct="1">
        <a:defRPr sz="1772" kern="1200">
          <a:solidFill>
            <a:schemeClr val="tx1"/>
          </a:solidFill>
          <a:latin typeface="+mn-lt"/>
          <a:ea typeface="+mn-ea"/>
          <a:cs typeface="+mn-cs"/>
        </a:defRPr>
      </a:lvl5pPr>
      <a:lvl6pPr marL="2249881" algn="l" defTabSz="899952" rtl="0" eaLnBrk="1" latinLnBrk="0" hangingPunct="1">
        <a:defRPr sz="1772" kern="1200">
          <a:solidFill>
            <a:schemeClr val="tx1"/>
          </a:solidFill>
          <a:latin typeface="+mn-lt"/>
          <a:ea typeface="+mn-ea"/>
          <a:cs typeface="+mn-cs"/>
        </a:defRPr>
      </a:lvl6pPr>
      <a:lvl7pPr marL="2699857" algn="l" defTabSz="899952" rtl="0" eaLnBrk="1" latinLnBrk="0" hangingPunct="1">
        <a:defRPr sz="1772" kern="1200">
          <a:solidFill>
            <a:schemeClr val="tx1"/>
          </a:solidFill>
          <a:latin typeface="+mn-lt"/>
          <a:ea typeface="+mn-ea"/>
          <a:cs typeface="+mn-cs"/>
        </a:defRPr>
      </a:lvl7pPr>
      <a:lvl8pPr marL="3149834" algn="l" defTabSz="899952" rtl="0" eaLnBrk="1" latinLnBrk="0" hangingPunct="1">
        <a:defRPr sz="1772" kern="1200">
          <a:solidFill>
            <a:schemeClr val="tx1"/>
          </a:solidFill>
          <a:latin typeface="+mn-lt"/>
          <a:ea typeface="+mn-ea"/>
          <a:cs typeface="+mn-cs"/>
        </a:defRPr>
      </a:lvl8pPr>
      <a:lvl9pPr marL="3599810" algn="l" defTabSz="899952" rtl="0" eaLnBrk="1" latinLnBrk="0" hangingPunct="1">
        <a:defRPr sz="17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5180" y="191386"/>
            <a:ext cx="8516679" cy="5181997"/>
          </a:xfrm>
          <a:ln w="12700"/>
        </p:spPr>
        <p:txBody>
          <a:bodyPr>
            <a:normAutofit fontScale="90000"/>
          </a:bodyPr>
          <a:lstStyle/>
          <a:p>
            <a:r>
              <a:rPr lang="it-IT" sz="5400" b="1" dirty="0">
                <a:latin typeface="Calibri" charset="0"/>
                <a:ea typeface="Calibri" charset="0"/>
                <a:cs typeface="Calibri" charset="0"/>
              </a:rPr>
              <a:t>LA VERA RIFORMA?</a:t>
            </a:r>
            <a:br>
              <a:rPr lang="it-IT" sz="5400" b="1" dirty="0">
                <a:latin typeface="Calibri" charset="0"/>
                <a:ea typeface="Calibri" charset="0"/>
                <a:cs typeface="Calibri" charset="0"/>
              </a:rPr>
            </a:br>
            <a:r>
              <a:rPr lang="it-IT" sz="5400" b="1" dirty="0">
                <a:latin typeface="Calibri" charset="0"/>
                <a:ea typeface="Calibri" charset="0"/>
                <a:cs typeface="Calibri" charset="0"/>
              </a:rPr>
              <a:t>SENZA COMPROMESSI</a:t>
            </a:r>
            <a:br>
              <a:rPr lang="it-IT" sz="5400" dirty="0">
                <a:latin typeface="Calibri" charset="0"/>
                <a:ea typeface="Calibri" charset="0"/>
                <a:cs typeface="Calibri" charset="0"/>
              </a:rPr>
            </a:br>
            <a:br>
              <a:rPr lang="it-IT" sz="5400" dirty="0">
                <a:latin typeface="Calibri" charset="0"/>
                <a:ea typeface="Calibri" charset="0"/>
                <a:cs typeface="Calibri" charset="0"/>
              </a:rPr>
            </a:br>
            <a:br>
              <a:rPr lang="it-IT" sz="5400" dirty="0">
                <a:latin typeface="Calibri" charset="0"/>
                <a:ea typeface="Calibri" charset="0"/>
                <a:cs typeface="Calibri" charset="0"/>
              </a:rPr>
            </a:br>
            <a:r>
              <a:rPr lang="it-IT" sz="5400" b="1" dirty="0">
                <a:solidFill>
                  <a:schemeClr val="accent1">
                    <a:lumMod val="50000"/>
                  </a:schemeClr>
                </a:solidFill>
                <a:latin typeface="Calibri" charset="0"/>
                <a:ea typeface="Calibri" charset="0"/>
                <a:cs typeface="Calibri" charset="0"/>
              </a:rPr>
              <a:t>EZECHIA, GIOSIA</a:t>
            </a:r>
            <a:br>
              <a:rPr lang="it-IT" sz="5400" b="1" dirty="0">
                <a:solidFill>
                  <a:schemeClr val="accent1">
                    <a:lumMod val="50000"/>
                  </a:schemeClr>
                </a:solidFill>
                <a:latin typeface="Calibri" charset="0"/>
                <a:ea typeface="Calibri" charset="0"/>
                <a:cs typeface="Calibri" charset="0"/>
              </a:rPr>
            </a:br>
            <a:r>
              <a:rPr lang="it-IT" sz="5400" b="1" dirty="0">
                <a:solidFill>
                  <a:schemeClr val="accent1">
                    <a:lumMod val="50000"/>
                  </a:schemeClr>
                </a:solidFill>
                <a:latin typeface="Calibri" charset="0"/>
                <a:ea typeface="Calibri" charset="0"/>
                <a:cs typeface="Calibri" charset="0"/>
              </a:rPr>
              <a:t>ESDRA E NEHEMIA</a:t>
            </a:r>
            <a:br>
              <a:rPr lang="it-IT" sz="5400" dirty="0">
                <a:solidFill>
                  <a:schemeClr val="accent1">
                    <a:lumMod val="50000"/>
                  </a:schemeClr>
                </a:solidFill>
                <a:latin typeface="Calibri" charset="0"/>
                <a:ea typeface="Calibri" charset="0"/>
                <a:cs typeface="Calibri" charset="0"/>
              </a:rPr>
            </a:br>
            <a:endParaRPr lang="it-IT" sz="5400" dirty="0">
              <a:solidFill>
                <a:schemeClr val="accent1">
                  <a:lumMod val="50000"/>
                </a:schemeClr>
              </a:solidFill>
              <a:latin typeface="Calibri" charset="0"/>
              <a:ea typeface="Calibri" charset="0"/>
              <a:cs typeface="Calibri" charset="0"/>
            </a:endParaRPr>
          </a:p>
        </p:txBody>
      </p:sp>
      <p:sp>
        <p:nvSpPr>
          <p:cNvPr id="3" name="Sottotitolo 2"/>
          <p:cNvSpPr>
            <a:spLocks noGrp="1"/>
          </p:cNvSpPr>
          <p:nvPr>
            <p:ph type="subTitle" idx="1"/>
          </p:nvPr>
        </p:nvSpPr>
        <p:spPr>
          <a:xfrm>
            <a:off x="255181" y="5747537"/>
            <a:ext cx="8601144" cy="885628"/>
          </a:xfrm>
        </p:spPr>
        <p:txBody>
          <a:bodyPr>
            <a:noAutofit/>
          </a:bodyPr>
          <a:lstStyle/>
          <a:p>
            <a:pPr>
              <a:spcBef>
                <a:spcPts val="0"/>
              </a:spcBef>
            </a:pPr>
            <a:r>
              <a:rPr lang="it-IT" sz="2000" cap="small" dirty="0">
                <a:solidFill>
                  <a:schemeClr val="bg1"/>
                </a:solidFill>
                <a:latin typeface="Calibri" charset="0"/>
                <a:ea typeface="Calibri" charset="0"/>
                <a:cs typeface="Calibri" charset="0"/>
              </a:rPr>
              <a:t>Arrigo Corazza</a:t>
            </a:r>
          </a:p>
          <a:p>
            <a:pPr>
              <a:spcBef>
                <a:spcPts val="0"/>
              </a:spcBef>
            </a:pPr>
            <a:r>
              <a:rPr lang="it-IT" sz="2000" dirty="0">
                <a:solidFill>
                  <a:schemeClr val="bg1"/>
                </a:solidFill>
                <a:latin typeface="Calibri" charset="0"/>
                <a:ea typeface="Calibri" charset="0"/>
                <a:cs typeface="Calibri" charset="0"/>
              </a:rPr>
              <a:t>Chiesa di Cristo, Via </a:t>
            </a:r>
            <a:r>
              <a:rPr lang="it-IT" sz="2000" dirty="0" err="1">
                <a:solidFill>
                  <a:schemeClr val="bg1"/>
                </a:solidFill>
                <a:latin typeface="Calibri" charset="0"/>
                <a:ea typeface="Calibri" charset="0"/>
                <a:cs typeface="Calibri" charset="0"/>
              </a:rPr>
              <a:t>Cuppari</a:t>
            </a:r>
            <a:r>
              <a:rPr lang="it-IT" sz="2000" dirty="0">
                <a:solidFill>
                  <a:schemeClr val="bg1"/>
                </a:solidFill>
                <a:latin typeface="Calibri" charset="0"/>
                <a:ea typeface="Calibri" charset="0"/>
                <a:cs typeface="Calibri" charset="0"/>
              </a:rPr>
              <a:t> 29, 56124 Pisa</a:t>
            </a:r>
          </a:p>
          <a:p>
            <a:pPr>
              <a:spcBef>
                <a:spcPts val="0"/>
              </a:spcBef>
            </a:pPr>
            <a:r>
              <a:rPr lang="it-IT" sz="2000" dirty="0">
                <a:solidFill>
                  <a:schemeClr val="bg1"/>
                </a:solidFill>
                <a:latin typeface="Calibri" charset="0"/>
                <a:ea typeface="Calibri" charset="0"/>
                <a:cs typeface="Calibri" charset="0"/>
              </a:rPr>
              <a:t>(9 luglio 2017)</a:t>
            </a:r>
          </a:p>
        </p:txBody>
      </p:sp>
    </p:spTree>
    <p:extLst>
      <p:ext uri="{BB962C8B-B14F-4D97-AF65-F5344CB8AC3E}">
        <p14:creationId xmlns:p14="http://schemas.microsoft.com/office/powerpoint/2010/main" val="1327837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1" y="1170368"/>
            <a:ext cx="8712485" cy="5447645"/>
          </a:xfrm>
          <a:prstGeom prst="rect">
            <a:avLst/>
          </a:prstGeom>
          <a:solidFill>
            <a:schemeClr val="tx1"/>
          </a:solidFill>
          <a:ln>
            <a:solidFill>
              <a:srgbClr val="404040"/>
            </a:solidFill>
          </a:ln>
        </p:spPr>
        <p:txBody>
          <a:bodyPr wrap="square" rtlCol="0">
            <a:spAutoFit/>
          </a:bodyPr>
          <a:lstStyle/>
          <a:p>
            <a:pPr marL="342900" indent="-342900">
              <a:buFont typeface="Arial" charset="0"/>
              <a:buChar char="•"/>
            </a:pPr>
            <a:r>
              <a:rPr lang="it-IT" sz="2700" dirty="0">
                <a:solidFill>
                  <a:schemeClr val="bg1"/>
                </a:solidFill>
                <a:latin typeface="Calibri" charset="0"/>
                <a:ea typeface="Calibri" charset="0"/>
                <a:cs typeface="Calibri" charset="0"/>
              </a:rPr>
              <a:t>Infatti, prima avevano veduto </a:t>
            </a:r>
            <a:r>
              <a:rPr lang="it-IT" sz="2700" dirty="0" err="1">
                <a:solidFill>
                  <a:schemeClr val="bg1"/>
                </a:solidFill>
                <a:latin typeface="Calibri" charset="0"/>
                <a:ea typeface="Calibri" charset="0"/>
                <a:cs typeface="Calibri" charset="0"/>
              </a:rPr>
              <a:t>Trofimo</a:t>
            </a:r>
            <a:r>
              <a:rPr lang="it-IT" sz="2700" dirty="0">
                <a:solidFill>
                  <a:schemeClr val="bg1"/>
                </a:solidFill>
                <a:latin typeface="Calibri" charset="0"/>
                <a:ea typeface="Calibri" charset="0"/>
                <a:cs typeface="Calibri" charset="0"/>
              </a:rPr>
              <a:t> di Efeso in città con Paolo,  e pensavano che egli lo avesse condotto nel tempio. Tutta la città fu in agitazione e si fece un assembramento di gente; afferrato Paolo, lo trascinarono fuori dal tempio, e subito le porte furono chiuse. Mentre cercavano di ucciderlo, fu riferito al tribuno della coorte che tutta Gerusalemme era in subbuglio ... </a:t>
            </a:r>
          </a:p>
          <a:p>
            <a:pPr marL="342900" indent="-342900">
              <a:buFont typeface="Arial" charset="0"/>
              <a:buChar char="•"/>
            </a:pPr>
            <a:endParaRPr lang="it-IT" sz="2700" dirty="0">
              <a:solidFill>
                <a:schemeClr val="bg1"/>
              </a:solidFill>
              <a:latin typeface="Calibri" charset="0"/>
              <a:ea typeface="Calibri" charset="0"/>
              <a:cs typeface="Calibri" charset="0"/>
            </a:endParaRPr>
          </a:p>
          <a:p>
            <a:pPr marL="342900" indent="-342900">
              <a:buFont typeface="Arial" charset="0"/>
              <a:buChar char="•"/>
            </a:pPr>
            <a:r>
              <a:rPr lang="it-IT" sz="2700" dirty="0">
                <a:solidFill>
                  <a:schemeClr val="bg1"/>
                </a:solidFill>
                <a:latin typeface="Calibri" charset="0"/>
                <a:ea typeface="Calibri" charset="0"/>
                <a:cs typeface="Calibri" charset="0"/>
              </a:rPr>
              <a:t>Quanto a Paolo, dopo essersi trattenuto ancora molti giorni a Corinto, prese commiato dai fratelli, e navigò verso la Siria, con Priscilla e Aquila, dopo essersi fatto radere il capo a </a:t>
            </a:r>
            <a:r>
              <a:rPr lang="it-IT" sz="2700" dirty="0" err="1">
                <a:solidFill>
                  <a:schemeClr val="bg1"/>
                </a:solidFill>
                <a:latin typeface="Calibri" charset="0"/>
                <a:ea typeface="Calibri" charset="0"/>
                <a:cs typeface="Calibri" charset="0"/>
              </a:rPr>
              <a:t>Cencrea</a:t>
            </a:r>
            <a:r>
              <a:rPr lang="it-IT" sz="2700" dirty="0">
                <a:solidFill>
                  <a:schemeClr val="bg1"/>
                </a:solidFill>
                <a:latin typeface="Calibri" charset="0"/>
                <a:ea typeface="Calibri" charset="0"/>
                <a:cs typeface="Calibri" charset="0"/>
              </a:rPr>
              <a:t>, perché aveva fatto un voto</a:t>
            </a:r>
          </a:p>
          <a:p>
            <a:pPr marL="342900" indent="-342900">
              <a:buFont typeface="Arial" charset="0"/>
              <a:buChar char="•"/>
            </a:pPr>
            <a:endParaRPr lang="it-IT" sz="2400" dirty="0">
              <a:solidFill>
                <a:schemeClr val="bg1"/>
              </a:solidFill>
              <a:latin typeface="Calibri" charset="0"/>
              <a:ea typeface="Calibri" charset="0"/>
              <a:cs typeface="Calibri" charset="0"/>
            </a:endParaRPr>
          </a:p>
        </p:txBody>
      </p:sp>
      <p:sp>
        <p:nvSpPr>
          <p:cNvPr id="5" name="CasellaDiTesto 4"/>
          <p:cNvSpPr txBox="1"/>
          <p:nvPr/>
        </p:nvSpPr>
        <p:spPr>
          <a:xfrm>
            <a:off x="133561" y="176095"/>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QUALCHE ESEMPIO NEOTESTAMENTARIO</a:t>
            </a:r>
          </a:p>
          <a:p>
            <a:pPr algn="ctr"/>
            <a:r>
              <a:rPr lang="it-IT" sz="2400" b="1" dirty="0">
                <a:solidFill>
                  <a:srgbClr val="58842B"/>
                </a:solidFill>
              </a:rPr>
              <a:t>ATTI 21:29-31; 18:18</a:t>
            </a:r>
          </a:p>
        </p:txBody>
      </p:sp>
    </p:spTree>
    <p:extLst>
      <p:ext uri="{BB962C8B-B14F-4D97-AF65-F5344CB8AC3E}">
        <p14:creationId xmlns:p14="http://schemas.microsoft.com/office/powerpoint/2010/main" val="10349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0" y="1149102"/>
            <a:ext cx="8712485" cy="5493812"/>
          </a:xfrm>
          <a:prstGeom prst="rect">
            <a:avLst/>
          </a:prstGeom>
          <a:solidFill>
            <a:schemeClr val="tx1"/>
          </a:solidFill>
          <a:ln>
            <a:solidFill>
              <a:srgbClr val="404040"/>
            </a:solidFill>
          </a:ln>
        </p:spPr>
        <p:txBody>
          <a:bodyPr wrap="square" rtlCol="0">
            <a:spAutoFit/>
          </a:bodyPr>
          <a:lstStyle/>
          <a:p>
            <a:pPr marL="342900" indent="-342900">
              <a:buFont typeface="Arial" charset="0"/>
              <a:buChar char="•"/>
            </a:pPr>
            <a:r>
              <a:rPr lang="it-IT" sz="2700" dirty="0">
                <a:solidFill>
                  <a:schemeClr val="bg1"/>
                </a:solidFill>
                <a:latin typeface="Calibri" charset="0"/>
                <a:ea typeface="Calibri" charset="0"/>
                <a:cs typeface="Calibri" charset="0"/>
              </a:rPr>
              <a:t>Poi, trascorsi quattordici anni, salii di nuovo a Gerusalemme con Barnaba, prendendo con me anche Tito. Vi salii in seguito a una rivelazione, ed esposi loro il vangelo che annunzio tra i pagani; ma lo esposi privatamente a quelli che sono i più stimati, per il timore di correre o di aver corso invano. Ma neppure Tito, che era con me, ed era greco, fu costretto a farsi circoncidere. Anzi, proprio a causa di intrusi, falsi fratelli, infiltratisi di nascosto tra di noi per spiare la libertà che abbiamo in Cristo Gesù, con l’intenzione di renderci schiavi, noi non abbiamo ceduto alle imposizioni di costoro neppure per un momento, affinché la verità del vangelo rimanesse salda tra di voi</a:t>
            </a:r>
          </a:p>
        </p:txBody>
      </p:sp>
      <p:sp>
        <p:nvSpPr>
          <p:cNvPr id="4" name="CasellaDiTesto 3"/>
          <p:cNvSpPr txBox="1"/>
          <p:nvPr/>
        </p:nvSpPr>
        <p:spPr>
          <a:xfrm>
            <a:off x="133560" y="147742"/>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QUALCHE ESEMPIO NEOTESTAMENTARIO</a:t>
            </a:r>
          </a:p>
          <a:p>
            <a:pPr algn="ctr"/>
            <a:r>
              <a:rPr lang="it-IT" sz="2400" b="1" dirty="0">
                <a:solidFill>
                  <a:srgbClr val="58842B"/>
                </a:solidFill>
              </a:rPr>
              <a:t>GALATI 2:1-5</a:t>
            </a:r>
          </a:p>
        </p:txBody>
      </p:sp>
    </p:spTree>
    <p:extLst>
      <p:ext uri="{BB962C8B-B14F-4D97-AF65-F5344CB8AC3E}">
        <p14:creationId xmlns:p14="http://schemas.microsoft.com/office/powerpoint/2010/main" val="115303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0" y="1127838"/>
            <a:ext cx="8712485" cy="5262979"/>
          </a:xfrm>
          <a:prstGeom prst="rect">
            <a:avLst/>
          </a:prstGeom>
          <a:solidFill>
            <a:schemeClr val="tx1"/>
          </a:solidFill>
          <a:ln>
            <a:solidFill>
              <a:srgbClr val="404040"/>
            </a:solidFill>
          </a:ln>
        </p:spPr>
        <p:txBody>
          <a:bodyPr wrap="square" rtlCol="0">
            <a:spAutoFit/>
          </a:bodyPr>
          <a:lstStyle/>
          <a:p>
            <a:pPr marL="342900" indent="-342900">
              <a:buFont typeface="Arial" charset="0"/>
              <a:buChar char="•"/>
            </a:pPr>
            <a:r>
              <a:rPr lang="it-IT" sz="2800" dirty="0">
                <a:solidFill>
                  <a:schemeClr val="bg1"/>
                </a:solidFill>
                <a:latin typeface="Calibri" charset="0"/>
                <a:ea typeface="Calibri" charset="0"/>
                <a:cs typeface="Calibri" charset="0"/>
              </a:rPr>
              <a:t>Ma quando </a:t>
            </a:r>
            <a:r>
              <a:rPr lang="it-IT" sz="2800" dirty="0" err="1">
                <a:solidFill>
                  <a:schemeClr val="bg1"/>
                </a:solidFill>
                <a:latin typeface="Calibri" charset="0"/>
                <a:ea typeface="Calibri" charset="0"/>
                <a:cs typeface="Calibri" charset="0"/>
              </a:rPr>
              <a:t>Cefa</a:t>
            </a:r>
            <a:r>
              <a:rPr lang="it-IT" sz="2800" dirty="0">
                <a:solidFill>
                  <a:schemeClr val="bg1"/>
                </a:solidFill>
                <a:latin typeface="Calibri" charset="0"/>
                <a:ea typeface="Calibri" charset="0"/>
                <a:cs typeface="Calibri" charset="0"/>
              </a:rPr>
              <a:t> venne ad Antiochia, gli resistei in faccia perché era da condannare. Infatti, prima che fossero venuti alcuni da parte di Giacomo, egli mangiava con persone non giudaiche; ma quando quelli furono arrivati, cominciò a ritirarsi e a separarsi per timore dei circoncisi. E anche gli altri Giudei si misero a simulare con lui; a tal punto che perfino Barnaba fu trascinato dalla loro ipocrisia. Ma quando vidi che non camminavano rettamente secondo la verità del vangelo, dissi a </a:t>
            </a:r>
            <a:r>
              <a:rPr lang="it-IT" sz="2800" dirty="0" err="1">
                <a:solidFill>
                  <a:schemeClr val="bg1"/>
                </a:solidFill>
                <a:latin typeface="Calibri" charset="0"/>
                <a:ea typeface="Calibri" charset="0"/>
                <a:cs typeface="Calibri" charset="0"/>
              </a:rPr>
              <a:t>Cefa</a:t>
            </a:r>
            <a:r>
              <a:rPr lang="it-IT" sz="2800" dirty="0">
                <a:solidFill>
                  <a:schemeClr val="bg1"/>
                </a:solidFill>
                <a:latin typeface="Calibri" charset="0"/>
                <a:ea typeface="Calibri" charset="0"/>
                <a:cs typeface="Calibri" charset="0"/>
              </a:rPr>
              <a:t> in presenza di tutti: «Se tu, che sei giudeo, vivi alla maniera degli stranieri e non dei Giudei, come mai costringi gli stranieri a vivere come i Giudei?»</a:t>
            </a:r>
          </a:p>
        </p:txBody>
      </p:sp>
      <p:sp>
        <p:nvSpPr>
          <p:cNvPr id="5" name="CasellaDiTesto 4"/>
          <p:cNvSpPr txBox="1"/>
          <p:nvPr/>
        </p:nvSpPr>
        <p:spPr>
          <a:xfrm>
            <a:off x="133560" y="147742"/>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QUALCHE ESEMPIO NEOTESTAMENTARIO</a:t>
            </a:r>
          </a:p>
          <a:p>
            <a:pPr algn="ctr"/>
            <a:r>
              <a:rPr lang="it-IT" sz="2400" b="1" dirty="0">
                <a:solidFill>
                  <a:srgbClr val="58842B"/>
                </a:solidFill>
              </a:rPr>
              <a:t>GALATI 2:11-14</a:t>
            </a:r>
          </a:p>
        </p:txBody>
      </p:sp>
    </p:spTree>
    <p:extLst>
      <p:ext uri="{BB962C8B-B14F-4D97-AF65-F5344CB8AC3E}">
        <p14:creationId xmlns:p14="http://schemas.microsoft.com/office/powerpoint/2010/main" val="6133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0" y="1117205"/>
            <a:ext cx="8712485" cy="5433795"/>
          </a:xfrm>
          <a:prstGeom prst="rect">
            <a:avLst/>
          </a:prstGeom>
          <a:solidFill>
            <a:schemeClr val="tx1"/>
          </a:solidFill>
          <a:ln>
            <a:solidFill>
              <a:srgbClr val="404040"/>
            </a:solidFill>
          </a:ln>
        </p:spPr>
        <p:txBody>
          <a:bodyPr wrap="square" rtlCol="0">
            <a:spAutoFit/>
          </a:bodyPr>
          <a:lstStyle/>
          <a:p>
            <a:pPr marL="342900" indent="-342900">
              <a:buFont typeface="Arial" charset="0"/>
              <a:buChar char="•"/>
            </a:pPr>
            <a:r>
              <a:rPr lang="it-IT" sz="2670" dirty="0">
                <a:solidFill>
                  <a:schemeClr val="bg1"/>
                </a:solidFill>
                <a:latin typeface="Calibri" charset="0"/>
                <a:ea typeface="Calibri" charset="0"/>
                <a:cs typeface="Calibri" charset="0"/>
              </a:rPr>
              <a:t>Re di Giuda, figlio di uno dei peggiori sovrani, </a:t>
            </a:r>
            <a:r>
              <a:rPr lang="it-IT" sz="2670" dirty="0" err="1">
                <a:solidFill>
                  <a:schemeClr val="bg1"/>
                </a:solidFill>
                <a:latin typeface="Calibri" charset="0"/>
                <a:ea typeface="Calibri" charset="0"/>
                <a:cs typeface="Calibri" charset="0"/>
              </a:rPr>
              <a:t>Achaz</a:t>
            </a:r>
            <a:r>
              <a:rPr lang="it-IT" sz="2670" dirty="0">
                <a:solidFill>
                  <a:schemeClr val="bg1"/>
                </a:solidFill>
                <a:latin typeface="Calibri" charset="0"/>
                <a:ea typeface="Calibri" charset="0"/>
                <a:cs typeface="Calibri" charset="0"/>
              </a:rPr>
              <a:t>, che aveva spinto il Paese nella più squallida idolatria e nella più profonda ignoranza della Parola di Dio</a:t>
            </a:r>
          </a:p>
          <a:p>
            <a:pPr marL="342900" indent="-342900">
              <a:buFont typeface="Arial" charset="0"/>
              <a:buChar char="•"/>
            </a:pPr>
            <a:endParaRPr lang="it-IT" sz="2670" dirty="0">
              <a:solidFill>
                <a:schemeClr val="bg1"/>
              </a:solidFill>
              <a:latin typeface="Calibri" charset="0"/>
              <a:ea typeface="Calibri" charset="0"/>
              <a:cs typeface="Calibri" charset="0"/>
            </a:endParaRPr>
          </a:p>
          <a:p>
            <a:pPr marL="342900" indent="-342900">
              <a:buFont typeface="Arial" charset="0"/>
              <a:buChar char="•"/>
            </a:pPr>
            <a:r>
              <a:rPr lang="it-IT" sz="2670" dirty="0">
                <a:solidFill>
                  <a:schemeClr val="bg1"/>
                </a:solidFill>
                <a:latin typeface="Calibri" charset="0"/>
                <a:ea typeface="Calibri" charset="0"/>
                <a:cs typeface="Calibri" charset="0"/>
              </a:rPr>
              <a:t>Nonostante un tale padre, ebbe il coraggio di distruggere tutte le opere idolatriche che gli Ebrei avevano assorbito dai popoli pagani circostanti, o che si erano inventati da soli</a:t>
            </a:r>
          </a:p>
          <a:p>
            <a:pPr marL="342900" indent="-342900">
              <a:buFont typeface="Arial" charset="0"/>
              <a:buChar char="•"/>
            </a:pPr>
            <a:endParaRPr lang="it-IT" sz="2670" dirty="0">
              <a:solidFill>
                <a:schemeClr val="bg1"/>
              </a:solidFill>
              <a:latin typeface="Calibri" charset="0"/>
              <a:ea typeface="Calibri" charset="0"/>
              <a:cs typeface="Calibri" charset="0"/>
            </a:endParaRPr>
          </a:p>
          <a:p>
            <a:pPr marL="342900" indent="-342900">
              <a:buFont typeface="Arial" charset="0"/>
              <a:buChar char="•"/>
            </a:pPr>
            <a:r>
              <a:rPr lang="fr-FR" sz="2670" dirty="0">
                <a:solidFill>
                  <a:schemeClr val="bg1"/>
                </a:solidFill>
                <a:latin typeface="Calibri" charset="0"/>
                <a:ea typeface="Calibri" charset="0"/>
                <a:cs typeface="Calibri" charset="0"/>
              </a:rPr>
              <a:t>«</a:t>
            </a:r>
            <a:r>
              <a:rPr lang="it-IT" sz="2670" dirty="0">
                <a:solidFill>
                  <a:schemeClr val="bg1"/>
                </a:solidFill>
                <a:latin typeface="Calibri" charset="0"/>
                <a:ea typeface="Calibri" charset="0"/>
                <a:cs typeface="Calibri" charset="0"/>
              </a:rPr>
              <a:t>Soppresse gli alti luoghi, frantumò le statue, abbatté l’idolo d’</a:t>
            </a:r>
            <a:r>
              <a:rPr lang="it-IT" sz="2670" dirty="0" err="1">
                <a:solidFill>
                  <a:schemeClr val="bg1"/>
                </a:solidFill>
                <a:latin typeface="Calibri" charset="0"/>
                <a:ea typeface="Calibri" charset="0"/>
                <a:cs typeface="Calibri" charset="0"/>
              </a:rPr>
              <a:t>Astarte</a:t>
            </a:r>
            <a:r>
              <a:rPr lang="it-IT" sz="2670" dirty="0">
                <a:solidFill>
                  <a:schemeClr val="bg1"/>
                </a:solidFill>
                <a:latin typeface="Calibri" charset="0"/>
                <a:ea typeface="Calibri" charset="0"/>
                <a:cs typeface="Calibri" charset="0"/>
              </a:rPr>
              <a:t>, e fece a pezzi il serpente di rame che Mosè aveva fatto; perché fino a quel tempo i figli d’Israele gli avevano offerto incenso; lo chiamò </a:t>
            </a:r>
            <a:r>
              <a:rPr lang="it-IT" sz="2670" i="1" dirty="0" err="1">
                <a:solidFill>
                  <a:schemeClr val="bg1"/>
                </a:solidFill>
                <a:latin typeface="Calibri" charset="0"/>
                <a:ea typeface="Calibri" charset="0"/>
                <a:cs typeface="Calibri" charset="0"/>
              </a:rPr>
              <a:t>Neustan</a:t>
            </a:r>
            <a:r>
              <a:rPr lang="it-IT" sz="2670" dirty="0">
                <a:solidFill>
                  <a:schemeClr val="bg1"/>
                </a:solidFill>
                <a:latin typeface="Calibri" charset="0"/>
                <a:ea typeface="Calibri" charset="0"/>
                <a:cs typeface="Calibri" charset="0"/>
              </a:rPr>
              <a:t>. Egli mise la sua fiducia nel Signore, Dio d’Israele»</a:t>
            </a:r>
          </a:p>
        </p:txBody>
      </p:sp>
      <p:sp>
        <p:nvSpPr>
          <p:cNvPr id="5" name="CasellaDiTesto 4"/>
          <p:cNvSpPr txBox="1"/>
          <p:nvPr/>
        </p:nvSpPr>
        <p:spPr>
          <a:xfrm>
            <a:off x="133560" y="115844"/>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QUALCHE ESEMPIO VETEROTESTAMENTARIO</a:t>
            </a:r>
          </a:p>
          <a:p>
            <a:pPr algn="ctr"/>
            <a:r>
              <a:rPr lang="it-IT" sz="2400" b="1" dirty="0">
                <a:solidFill>
                  <a:srgbClr val="58842B"/>
                </a:solidFill>
              </a:rPr>
              <a:t>EZECHIA (2Re 18:1-5), circa 700 a.C.</a:t>
            </a:r>
          </a:p>
        </p:txBody>
      </p:sp>
    </p:spTree>
    <p:extLst>
      <p:ext uri="{BB962C8B-B14F-4D97-AF65-F5344CB8AC3E}">
        <p14:creationId xmlns:p14="http://schemas.microsoft.com/office/powerpoint/2010/main" val="810198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0">
                                            <p:txEl>
                                              <p:pRg st="2" end="2"/>
                                            </p:txEl>
                                          </p:spTgt>
                                        </p:tgtEl>
                                        <p:attrNameLst>
                                          <p:attrName>style.visibility</p:attrName>
                                        </p:attrNameLst>
                                      </p:cBhvr>
                                      <p:to>
                                        <p:strVal val="visible"/>
                                      </p:to>
                                    </p:set>
                                    <p:animEffect transition="in" filter="checkerboard(across)">
                                      <p:cBhvr>
                                        <p:cTn id="10" dur="500"/>
                                        <p:tgtEl>
                                          <p:spTgt spid="10">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animEffect transition="in" filter="checkerboard(across)">
                                      <p:cBhvr>
                                        <p:cTn id="13"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59" y="1064042"/>
            <a:ext cx="8712485" cy="5262979"/>
          </a:xfrm>
          <a:prstGeom prst="rect">
            <a:avLst/>
          </a:prstGeom>
          <a:solidFill>
            <a:schemeClr val="tx1"/>
          </a:solidFill>
          <a:ln>
            <a:solidFill>
              <a:srgbClr val="404040"/>
            </a:solidFill>
          </a:ln>
        </p:spPr>
        <p:txBody>
          <a:bodyPr wrap="square" rtlCol="0">
            <a:spAutoFit/>
          </a:bodyPr>
          <a:lstStyle/>
          <a:p>
            <a:pPr marL="342900" indent="-342900">
              <a:buFont typeface="Arial" charset="0"/>
              <a:buChar char="•"/>
            </a:pPr>
            <a:r>
              <a:rPr lang="it-IT" sz="2400" dirty="0">
                <a:solidFill>
                  <a:schemeClr val="bg1"/>
                </a:solidFill>
                <a:latin typeface="Calibri" charset="0"/>
                <a:ea typeface="Calibri" charset="0"/>
                <a:cs typeface="Calibri" charset="0"/>
              </a:rPr>
              <a:t>Un centinaio di anni dopo, </a:t>
            </a:r>
            <a:r>
              <a:rPr lang="it-IT" sz="2400" dirty="0" err="1">
                <a:solidFill>
                  <a:schemeClr val="bg1"/>
                </a:solidFill>
                <a:latin typeface="Calibri" charset="0"/>
                <a:ea typeface="Calibri" charset="0"/>
                <a:cs typeface="Calibri" charset="0"/>
              </a:rPr>
              <a:t>Giosia</a:t>
            </a:r>
            <a:r>
              <a:rPr lang="it-IT" sz="2400" dirty="0">
                <a:solidFill>
                  <a:schemeClr val="bg1"/>
                </a:solidFill>
                <a:latin typeface="Calibri" charset="0"/>
                <a:ea typeface="Calibri" charset="0"/>
                <a:cs typeface="Calibri" charset="0"/>
              </a:rPr>
              <a:t> dovette riscoprire addirittura che esisteva un Libro della Legge di Dio! Infatti, il popolo era ripiombato in una tale trascuratezza e ignoranza, da non sapere più che ci fossero le Sacre Scritture</a:t>
            </a:r>
          </a:p>
          <a:p>
            <a:pPr marL="342900" indent="-342900">
              <a:buFont typeface="Arial" charset="0"/>
              <a:buChar char="•"/>
            </a:pPr>
            <a:endParaRPr lang="it-IT" sz="2400" dirty="0">
              <a:solidFill>
                <a:schemeClr val="bg1"/>
              </a:solidFill>
              <a:latin typeface="Calibri" charset="0"/>
              <a:ea typeface="Calibri" charset="0"/>
              <a:cs typeface="Calibri" charset="0"/>
            </a:endParaRPr>
          </a:p>
          <a:p>
            <a:pPr marL="342900" indent="-342900">
              <a:buFont typeface="Arial" charset="0"/>
              <a:buChar char="•"/>
            </a:pPr>
            <a:r>
              <a:rPr lang="it-IT" sz="2400" dirty="0">
                <a:solidFill>
                  <a:schemeClr val="bg1"/>
                </a:solidFill>
                <a:latin typeface="Calibri" charset="0"/>
                <a:ea typeface="Calibri" charset="0"/>
                <a:cs typeface="Calibri" charset="0"/>
              </a:rPr>
              <a:t>Si mise a piangere, dopo averle lette e dopo aver constatato la profonda differenza tra la volontà di Dio e quella della gente</a:t>
            </a:r>
          </a:p>
          <a:p>
            <a:pPr marL="342900" indent="-342900">
              <a:buFont typeface="Arial" charset="0"/>
              <a:buChar char="•"/>
            </a:pPr>
            <a:endParaRPr lang="it-IT" sz="2400" dirty="0">
              <a:solidFill>
                <a:schemeClr val="bg1"/>
              </a:solidFill>
              <a:latin typeface="Calibri" charset="0"/>
              <a:ea typeface="Calibri" charset="0"/>
              <a:cs typeface="Calibri" charset="0"/>
            </a:endParaRPr>
          </a:p>
          <a:p>
            <a:pPr marL="342900" indent="-342900">
              <a:buFont typeface="Arial" charset="0"/>
              <a:buChar char="•"/>
            </a:pPr>
            <a:r>
              <a:rPr lang="it-IT" sz="2400" dirty="0">
                <a:solidFill>
                  <a:schemeClr val="bg1"/>
                </a:solidFill>
                <a:latin typeface="Calibri" charset="0"/>
                <a:ea typeface="Calibri" charset="0"/>
                <a:cs typeface="Calibri" charset="0"/>
              </a:rPr>
              <a:t>Costrinse tutto il popolo ad ascoltare la lettura della Parola di Dio, a chiedere perdono a Dio, a ricominciare daccapo, distruggendo tutte le abominazioni, le falsità e le idolatrie introdotte in Israele. Fece così subito, senza scendere ad alcun compromesso</a:t>
            </a:r>
          </a:p>
          <a:p>
            <a:pPr marL="342900" indent="-342900">
              <a:buFont typeface="Arial" charset="0"/>
              <a:buChar char="•"/>
            </a:pPr>
            <a:endParaRPr lang="it-IT" sz="2400" dirty="0">
              <a:solidFill>
                <a:schemeClr val="bg1"/>
              </a:solidFill>
              <a:latin typeface="Calibri" charset="0"/>
              <a:ea typeface="Calibri" charset="0"/>
              <a:cs typeface="Calibri" charset="0"/>
            </a:endParaRPr>
          </a:p>
          <a:p>
            <a:pPr marL="342900" indent="-342900">
              <a:buFont typeface="Arial" charset="0"/>
              <a:buChar char="•"/>
            </a:pPr>
            <a:r>
              <a:rPr lang="it-IT" sz="2400" dirty="0">
                <a:solidFill>
                  <a:schemeClr val="bg1"/>
                </a:solidFill>
                <a:latin typeface="Calibri" charset="0"/>
                <a:ea typeface="Calibri" charset="0"/>
                <a:cs typeface="Calibri" charset="0"/>
              </a:rPr>
              <a:t>La Scrittura ci informa che nessuno amò il Signore tanto quanto lui</a:t>
            </a:r>
          </a:p>
        </p:txBody>
      </p:sp>
      <p:sp>
        <p:nvSpPr>
          <p:cNvPr id="4" name="CasellaDiTesto 3"/>
          <p:cNvSpPr txBox="1"/>
          <p:nvPr/>
        </p:nvSpPr>
        <p:spPr>
          <a:xfrm>
            <a:off x="133560" y="115844"/>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QUALCHE ESEMPIO VETEROTESTAMENTARIO</a:t>
            </a:r>
          </a:p>
          <a:p>
            <a:pPr algn="ctr"/>
            <a:r>
              <a:rPr lang="it-IT" sz="2400" b="1" dirty="0">
                <a:solidFill>
                  <a:srgbClr val="58842B"/>
                </a:solidFill>
              </a:rPr>
              <a:t>GIOSIA (2Re 22 - 23), circa 600 a.C.</a:t>
            </a:r>
          </a:p>
        </p:txBody>
      </p:sp>
    </p:spTree>
    <p:extLst>
      <p:ext uri="{BB962C8B-B14F-4D97-AF65-F5344CB8AC3E}">
        <p14:creationId xmlns:p14="http://schemas.microsoft.com/office/powerpoint/2010/main" val="38783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checkerboard(across)">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checkerboard(across)">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0">
                                            <p:txEl>
                                              <p:pRg st="6" end="6"/>
                                            </p:txEl>
                                          </p:spTgt>
                                        </p:tgtEl>
                                        <p:attrNameLst>
                                          <p:attrName>style.visibility</p:attrName>
                                        </p:attrNameLst>
                                      </p:cBhvr>
                                      <p:to>
                                        <p:strVal val="visible"/>
                                      </p:to>
                                    </p:set>
                                    <p:animEffect transition="in" filter="checkerboard(across)">
                                      <p:cBhvr>
                                        <p:cTn id="22"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1" y="1064042"/>
            <a:ext cx="8712485" cy="5632311"/>
          </a:xfrm>
          <a:prstGeom prst="rect">
            <a:avLst/>
          </a:prstGeom>
          <a:solidFill>
            <a:schemeClr val="tx1"/>
          </a:solidFill>
          <a:ln>
            <a:solidFill>
              <a:srgbClr val="404040"/>
            </a:solidFill>
          </a:ln>
        </p:spPr>
        <p:txBody>
          <a:bodyPr wrap="square" rtlCol="0">
            <a:spAutoFit/>
          </a:bodyPr>
          <a:lstStyle/>
          <a:p>
            <a:pPr marL="342900" indent="-342900">
              <a:buFont typeface="Arial" charset="0"/>
              <a:buChar char="•"/>
            </a:pPr>
            <a:r>
              <a:rPr lang="it-IT" sz="2400" dirty="0">
                <a:solidFill>
                  <a:schemeClr val="bg1"/>
                </a:solidFill>
                <a:latin typeface="Calibri" charset="0"/>
                <a:ea typeface="Calibri" charset="0"/>
                <a:cs typeface="Calibri" charset="0"/>
              </a:rPr>
              <a:t>Sono i protagonisti principali del ritorno d’Israele dall’esilio babilonese: Israele può così ricominciare da zero.</a:t>
            </a:r>
          </a:p>
          <a:p>
            <a:pPr marL="342900" indent="-342900">
              <a:buFont typeface="Arial" charset="0"/>
              <a:buChar char="•"/>
            </a:pPr>
            <a:endParaRPr lang="it-IT" sz="2400" dirty="0">
              <a:solidFill>
                <a:schemeClr val="bg1"/>
              </a:solidFill>
              <a:latin typeface="Calibri" charset="0"/>
              <a:ea typeface="Calibri" charset="0"/>
              <a:cs typeface="Calibri" charset="0"/>
            </a:endParaRPr>
          </a:p>
          <a:p>
            <a:pPr marL="342900" indent="-342900">
              <a:buFont typeface="Arial" charset="0"/>
              <a:buChar char="•"/>
            </a:pPr>
            <a:r>
              <a:rPr lang="it-IT" sz="2400" dirty="0">
                <a:solidFill>
                  <a:schemeClr val="bg1"/>
                </a:solidFill>
                <a:latin typeface="Calibri" charset="0"/>
                <a:ea typeface="Calibri" charset="0"/>
                <a:cs typeface="Calibri" charset="0"/>
              </a:rPr>
              <a:t>In tempi diversi, essi restaurano tutta la vita del popolo in conformità con la legge di Mosè, scritta molti secoli prima</a:t>
            </a:r>
          </a:p>
          <a:p>
            <a:pPr marL="342900" indent="-342900">
              <a:buFont typeface="Arial" charset="0"/>
              <a:buChar char="•"/>
            </a:pPr>
            <a:endParaRPr lang="it-IT" sz="2400" dirty="0">
              <a:solidFill>
                <a:schemeClr val="bg1"/>
              </a:solidFill>
              <a:latin typeface="Calibri" charset="0"/>
              <a:ea typeface="Calibri" charset="0"/>
              <a:cs typeface="Calibri" charset="0"/>
            </a:endParaRPr>
          </a:p>
          <a:p>
            <a:pPr marL="342900" indent="-342900">
              <a:buFont typeface="Arial" charset="0"/>
              <a:buChar char="•"/>
            </a:pPr>
            <a:r>
              <a:rPr lang="it-IT" sz="2400" dirty="0">
                <a:solidFill>
                  <a:schemeClr val="bg1"/>
                </a:solidFill>
                <a:latin typeface="Calibri" charset="0"/>
                <a:ea typeface="Calibri" charset="0"/>
                <a:cs typeface="Calibri" charset="0"/>
              </a:rPr>
              <a:t>Guidati da Dio, essi comprendono che per andare avanti, per ritrovare la giusta direzione in mezzo alle macerie morali e materiali, occorre risalire alla perfetta legge del Signore</a:t>
            </a:r>
          </a:p>
          <a:p>
            <a:pPr marL="342900" indent="-342900">
              <a:buFont typeface="Arial" charset="0"/>
              <a:buChar char="•"/>
            </a:pPr>
            <a:endParaRPr lang="it-IT" sz="2400" dirty="0">
              <a:solidFill>
                <a:schemeClr val="bg1"/>
              </a:solidFill>
              <a:latin typeface="Calibri" charset="0"/>
              <a:ea typeface="Calibri" charset="0"/>
              <a:cs typeface="Calibri" charset="0"/>
            </a:endParaRPr>
          </a:p>
          <a:p>
            <a:pPr marL="342900" indent="-342900">
              <a:buFont typeface="Arial" charset="0"/>
              <a:buChar char="•"/>
            </a:pPr>
            <a:r>
              <a:rPr lang="it-IT" sz="2400" dirty="0">
                <a:solidFill>
                  <a:schemeClr val="bg1"/>
                </a:solidFill>
                <a:latin typeface="Calibri" charset="0"/>
                <a:ea typeface="Calibri" charset="0"/>
                <a:cs typeface="Calibri" charset="0"/>
              </a:rPr>
              <a:t>Studiano la legge, la fanno conoscere appieno al popolo, applicandola così com’è, senza aggiunte o sottrazioni, senza alcun patteggiamento nei confronti delle tradizioni umane e delle credenze estranee (giungendo perfino a licenziare le mogli non ebraiche: cfr. Esdra 10)</a:t>
            </a:r>
          </a:p>
        </p:txBody>
      </p:sp>
      <p:sp>
        <p:nvSpPr>
          <p:cNvPr id="5" name="CasellaDiTesto 4"/>
          <p:cNvSpPr txBox="1"/>
          <p:nvPr/>
        </p:nvSpPr>
        <p:spPr>
          <a:xfrm>
            <a:off x="133561" y="105210"/>
            <a:ext cx="8712484"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QUALCHE ESEMPIO VETEROTESTAMENTARIO</a:t>
            </a:r>
          </a:p>
          <a:p>
            <a:pPr algn="ctr"/>
            <a:r>
              <a:rPr lang="it-IT" sz="2400" b="1" dirty="0">
                <a:solidFill>
                  <a:srgbClr val="58842B"/>
                </a:solidFill>
              </a:rPr>
              <a:t>ESDRA e NEEMIA (V secolo a.C.) </a:t>
            </a:r>
          </a:p>
        </p:txBody>
      </p:sp>
    </p:spTree>
    <p:extLst>
      <p:ext uri="{BB962C8B-B14F-4D97-AF65-F5344CB8AC3E}">
        <p14:creationId xmlns:p14="http://schemas.microsoft.com/office/powerpoint/2010/main" val="277138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checkerboard(across)">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checkerboard(across)">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0">
                                            <p:txEl>
                                              <p:pRg st="6" end="6"/>
                                            </p:txEl>
                                          </p:spTgt>
                                        </p:tgtEl>
                                        <p:attrNameLst>
                                          <p:attrName>style.visibility</p:attrName>
                                        </p:attrNameLst>
                                      </p:cBhvr>
                                      <p:to>
                                        <p:strVal val="visible"/>
                                      </p:to>
                                    </p:set>
                                    <p:animEffect transition="in" filter="checkerboard(across)">
                                      <p:cBhvr>
                                        <p:cTn id="22"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0" y="1074675"/>
            <a:ext cx="8712485" cy="5601533"/>
          </a:xfrm>
          <a:prstGeom prst="rect">
            <a:avLst/>
          </a:prstGeom>
          <a:solidFill>
            <a:schemeClr val="tx1"/>
          </a:solidFill>
          <a:ln>
            <a:solidFill>
              <a:srgbClr val="404040"/>
            </a:solidFill>
          </a:ln>
        </p:spPr>
        <p:txBody>
          <a:bodyPr wrap="square" rtlCol="0">
            <a:spAutoFit/>
          </a:bodyPr>
          <a:lstStyle/>
          <a:p>
            <a:pPr marL="342900" indent="-342900">
              <a:buFont typeface="Arial" charset="0"/>
              <a:buChar char="•"/>
            </a:pPr>
            <a:r>
              <a:rPr lang="it-IT" sz="2400" dirty="0">
                <a:solidFill>
                  <a:schemeClr val="bg1"/>
                </a:solidFill>
                <a:latin typeface="Calibri" charset="0"/>
                <a:ea typeface="Calibri" charset="0"/>
                <a:cs typeface="Calibri" charset="0"/>
              </a:rPr>
              <a:t>Tutto il popolo d’Israele ammette di fronte al Signore Dio le colpe proprie e quelle dei padri (cosa assai difficile a farsi: magari avessimo l’onestà e il coraggio di fare così anche noi quando il ravvedimento serve ...)</a:t>
            </a:r>
          </a:p>
          <a:p>
            <a:pPr marL="342900" indent="-342900">
              <a:buFont typeface="Arial" charset="0"/>
              <a:buChar char="•"/>
            </a:pPr>
            <a:endParaRPr lang="it-IT" sz="2400" dirty="0">
              <a:solidFill>
                <a:schemeClr val="bg1"/>
              </a:solidFill>
              <a:latin typeface="Calibri" charset="0"/>
              <a:ea typeface="Calibri" charset="0"/>
              <a:cs typeface="Calibri" charset="0"/>
            </a:endParaRPr>
          </a:p>
          <a:p>
            <a:pPr marL="342900" indent="-342900">
              <a:buFont typeface="Arial" charset="0"/>
              <a:buChar char="•"/>
            </a:pPr>
            <a:r>
              <a:rPr lang="it-IT" sz="2400" dirty="0">
                <a:solidFill>
                  <a:schemeClr val="bg1"/>
                </a:solidFill>
                <a:latin typeface="Calibri" charset="0"/>
                <a:ea typeface="Calibri" charset="0"/>
                <a:cs typeface="Calibri" charset="0"/>
              </a:rPr>
              <a:t>Invece di cercare giustificazioni nella storia passata, invece di chiudersi per sempre in una cupa attesa del presente e del futuro, molti </a:t>
            </a:r>
            <a:r>
              <a:rPr lang="it-IT" sz="2400">
                <a:solidFill>
                  <a:schemeClr val="bg1"/>
                </a:solidFill>
                <a:latin typeface="Calibri" charset="0"/>
                <a:ea typeface="Calibri" charset="0"/>
                <a:cs typeface="Calibri" charset="0"/>
              </a:rPr>
              <a:t>si rimboccano le </a:t>
            </a:r>
            <a:r>
              <a:rPr lang="it-IT" sz="2400" dirty="0">
                <a:solidFill>
                  <a:schemeClr val="bg1"/>
                </a:solidFill>
                <a:latin typeface="Calibri" charset="0"/>
                <a:ea typeface="Calibri" charset="0"/>
                <a:cs typeface="Calibri" charset="0"/>
              </a:rPr>
              <a:t>maniche al motto:</a:t>
            </a:r>
          </a:p>
          <a:p>
            <a:pPr marL="342900" indent="-342900">
              <a:buFont typeface="Arial" charset="0"/>
              <a:buChar char="•"/>
            </a:pPr>
            <a:endParaRPr lang="it-IT" sz="2400" dirty="0">
              <a:solidFill>
                <a:schemeClr val="bg1"/>
              </a:solidFill>
              <a:latin typeface="Calibri" charset="0"/>
              <a:ea typeface="Calibri" charset="0"/>
              <a:cs typeface="Calibri" charset="0"/>
            </a:endParaRPr>
          </a:p>
          <a:p>
            <a:pPr algn="ctr"/>
            <a:r>
              <a:rPr lang="it-IT" sz="3500" b="1" dirty="0">
                <a:solidFill>
                  <a:srgbClr val="0070C0"/>
                </a:solidFill>
                <a:latin typeface="Calibri" charset="0"/>
                <a:ea typeface="Calibri" charset="0"/>
                <a:cs typeface="Calibri" charset="0"/>
              </a:rPr>
              <a:t>RICOSTRUIAMO ... </a:t>
            </a:r>
          </a:p>
          <a:p>
            <a:pPr algn="ctr"/>
            <a:r>
              <a:rPr lang="it-IT" sz="3500" b="1" dirty="0">
                <a:solidFill>
                  <a:srgbClr val="0070C0"/>
                </a:solidFill>
                <a:latin typeface="Calibri" charset="0"/>
                <a:ea typeface="Calibri" charset="0"/>
                <a:cs typeface="Calibri" charset="0"/>
              </a:rPr>
              <a:t>E NON SAREMO PIÙ UN OBBROBRIO</a:t>
            </a:r>
          </a:p>
          <a:p>
            <a:pPr algn="ctr"/>
            <a:endParaRPr lang="it-IT" sz="2400" dirty="0">
              <a:solidFill>
                <a:schemeClr val="bg1"/>
              </a:solidFill>
              <a:latin typeface="Calibri" charset="0"/>
              <a:ea typeface="Calibri" charset="0"/>
              <a:cs typeface="Calibri" charset="0"/>
            </a:endParaRPr>
          </a:p>
          <a:p>
            <a:pPr algn="ctr"/>
            <a:r>
              <a:rPr lang="it-IT" sz="2400" dirty="0">
                <a:solidFill>
                  <a:schemeClr val="bg1"/>
                </a:solidFill>
                <a:latin typeface="Calibri" charset="0"/>
                <a:ea typeface="Calibri" charset="0"/>
                <a:cs typeface="Calibri" charset="0"/>
              </a:rPr>
              <a:t>(</a:t>
            </a:r>
            <a:r>
              <a:rPr lang="it-IT" sz="2400" dirty="0" err="1">
                <a:solidFill>
                  <a:schemeClr val="bg1"/>
                </a:solidFill>
                <a:latin typeface="Calibri" charset="0"/>
                <a:ea typeface="Calibri" charset="0"/>
                <a:cs typeface="Calibri" charset="0"/>
              </a:rPr>
              <a:t>Neemia</a:t>
            </a:r>
            <a:r>
              <a:rPr lang="it-IT" sz="2400" dirty="0">
                <a:solidFill>
                  <a:schemeClr val="bg1"/>
                </a:solidFill>
                <a:latin typeface="Calibri" charset="0"/>
                <a:ea typeface="Calibri" charset="0"/>
                <a:cs typeface="Calibri" charset="0"/>
              </a:rPr>
              <a:t> 2:17)</a:t>
            </a:r>
          </a:p>
          <a:p>
            <a:pPr marL="342900" indent="-342900">
              <a:buFont typeface="Arial" charset="0"/>
              <a:buChar char="•"/>
            </a:pPr>
            <a:endParaRPr lang="it-IT" sz="2400" dirty="0">
              <a:solidFill>
                <a:schemeClr val="bg1"/>
              </a:solidFill>
            </a:endParaRPr>
          </a:p>
        </p:txBody>
      </p:sp>
      <p:sp>
        <p:nvSpPr>
          <p:cNvPr id="5" name="CasellaDiTesto 4"/>
          <p:cNvSpPr txBox="1"/>
          <p:nvPr/>
        </p:nvSpPr>
        <p:spPr>
          <a:xfrm>
            <a:off x="133561" y="105210"/>
            <a:ext cx="8712484"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QUALCHE ESEMPIO VETEROTESTAMENTARIO</a:t>
            </a:r>
          </a:p>
          <a:p>
            <a:pPr algn="ctr"/>
            <a:r>
              <a:rPr lang="it-IT" sz="2400" b="1" dirty="0">
                <a:solidFill>
                  <a:srgbClr val="58842B"/>
                </a:solidFill>
              </a:rPr>
              <a:t>ESDRA e NEEMIA (V secolo a.C.) </a:t>
            </a:r>
          </a:p>
        </p:txBody>
      </p:sp>
    </p:spTree>
    <p:extLst>
      <p:ext uri="{BB962C8B-B14F-4D97-AF65-F5344CB8AC3E}">
        <p14:creationId xmlns:p14="http://schemas.microsoft.com/office/powerpoint/2010/main" val="924775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checkerboard(across)">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checkerboard(across)">
                                      <p:cBhvr>
                                        <p:cTn id="17" dur="500"/>
                                        <p:tgtEl>
                                          <p:spTgt spid="10">
                                            <p:txEl>
                                              <p:pRg st="4" end="4"/>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10">
                                            <p:txEl>
                                              <p:pRg st="5" end="5"/>
                                            </p:txEl>
                                          </p:spTgt>
                                        </p:tgtEl>
                                        <p:attrNameLst>
                                          <p:attrName>style.visibility</p:attrName>
                                        </p:attrNameLst>
                                      </p:cBhvr>
                                      <p:to>
                                        <p:strVal val="visible"/>
                                      </p:to>
                                    </p:set>
                                    <p:animEffect transition="in" filter="checkerboard(across)">
                                      <p:cBhvr>
                                        <p:cTn id="20" dur="500"/>
                                        <p:tgtEl>
                                          <p:spTgt spid="10">
                                            <p:txEl>
                                              <p:pRg st="5" end="5"/>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animEffect transition="in" filter="checkerboard(across)">
                                      <p:cBhvr>
                                        <p:cTn id="23" dur="500"/>
                                        <p:tgtEl>
                                          <p:spTgt spid="1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0192" y="159488"/>
            <a:ext cx="8623566" cy="5213895"/>
          </a:xfrm>
          <a:ln w="12700"/>
        </p:spPr>
        <p:txBody>
          <a:bodyPr>
            <a:normAutofit fontScale="90000"/>
          </a:bodyPr>
          <a:lstStyle/>
          <a:p>
            <a:r>
              <a:rPr lang="it-IT" sz="5400" b="1" dirty="0">
                <a:latin typeface="Calibri" charset="0"/>
                <a:ea typeface="Calibri" charset="0"/>
                <a:cs typeface="Calibri" charset="0"/>
              </a:rPr>
              <a:t>LA VERA RIFORMA?</a:t>
            </a:r>
            <a:br>
              <a:rPr lang="it-IT" sz="5400" b="1" dirty="0">
                <a:latin typeface="Calibri" charset="0"/>
                <a:ea typeface="Calibri" charset="0"/>
                <a:cs typeface="Calibri" charset="0"/>
              </a:rPr>
            </a:br>
            <a:r>
              <a:rPr lang="it-IT" sz="5400" b="1" dirty="0">
                <a:latin typeface="Calibri" charset="0"/>
                <a:ea typeface="Calibri" charset="0"/>
                <a:cs typeface="Calibri" charset="0"/>
              </a:rPr>
              <a:t>SENZA COMPROME</a:t>
            </a:r>
            <a:r>
              <a:rPr lang="it-IT" sz="5400" dirty="0">
                <a:latin typeface="Calibri" charset="0"/>
                <a:ea typeface="Calibri" charset="0"/>
                <a:cs typeface="Calibri" charset="0"/>
              </a:rPr>
              <a:t>SSI</a:t>
            </a:r>
            <a:br>
              <a:rPr lang="it-IT" sz="5400" dirty="0">
                <a:latin typeface="Calibri" charset="0"/>
                <a:ea typeface="Calibri" charset="0"/>
                <a:cs typeface="Calibri" charset="0"/>
              </a:rPr>
            </a:br>
            <a:br>
              <a:rPr lang="it-IT" sz="5400" dirty="0">
                <a:latin typeface="Calibri" charset="0"/>
                <a:ea typeface="Calibri" charset="0"/>
                <a:cs typeface="Calibri" charset="0"/>
              </a:rPr>
            </a:br>
            <a:br>
              <a:rPr lang="it-IT" sz="5400" dirty="0">
                <a:latin typeface="Calibri" charset="0"/>
                <a:ea typeface="Calibri" charset="0"/>
                <a:cs typeface="Calibri" charset="0"/>
              </a:rPr>
            </a:br>
            <a:r>
              <a:rPr lang="it-IT" sz="5400" b="1" dirty="0">
                <a:solidFill>
                  <a:schemeClr val="accent1">
                    <a:lumMod val="50000"/>
                  </a:schemeClr>
                </a:solidFill>
                <a:latin typeface="Calibri" charset="0"/>
                <a:ea typeface="Calibri" charset="0"/>
                <a:cs typeface="Calibri" charset="0"/>
              </a:rPr>
              <a:t>EZECHIA, GIOSIA</a:t>
            </a:r>
            <a:br>
              <a:rPr lang="it-IT" sz="5400" b="1" dirty="0">
                <a:solidFill>
                  <a:schemeClr val="accent1">
                    <a:lumMod val="50000"/>
                  </a:schemeClr>
                </a:solidFill>
                <a:latin typeface="Calibri" charset="0"/>
                <a:ea typeface="Calibri" charset="0"/>
                <a:cs typeface="Calibri" charset="0"/>
              </a:rPr>
            </a:br>
            <a:r>
              <a:rPr lang="it-IT" sz="5400" b="1" dirty="0">
                <a:solidFill>
                  <a:schemeClr val="accent1">
                    <a:lumMod val="50000"/>
                  </a:schemeClr>
                </a:solidFill>
                <a:latin typeface="Calibri" charset="0"/>
                <a:ea typeface="Calibri" charset="0"/>
                <a:cs typeface="Calibri" charset="0"/>
              </a:rPr>
              <a:t>ESDRA E NEHEMIA</a:t>
            </a:r>
            <a:br>
              <a:rPr lang="it-IT" sz="5400" dirty="0">
                <a:solidFill>
                  <a:schemeClr val="accent1">
                    <a:lumMod val="50000"/>
                  </a:schemeClr>
                </a:solidFill>
                <a:latin typeface="Calibri" charset="0"/>
                <a:ea typeface="Calibri" charset="0"/>
                <a:cs typeface="Calibri" charset="0"/>
              </a:rPr>
            </a:br>
            <a:r>
              <a:rPr lang="it-IT" sz="5400" dirty="0">
                <a:solidFill>
                  <a:schemeClr val="accent1">
                    <a:lumMod val="50000"/>
                  </a:schemeClr>
                </a:solidFill>
                <a:latin typeface="Calibri" charset="0"/>
                <a:ea typeface="Calibri" charset="0"/>
                <a:cs typeface="Calibri" charset="0"/>
              </a:rPr>
              <a:t>  </a:t>
            </a:r>
          </a:p>
        </p:txBody>
      </p:sp>
      <p:sp>
        <p:nvSpPr>
          <p:cNvPr id="3" name="Sottotitolo 2"/>
          <p:cNvSpPr>
            <a:spLocks noGrp="1"/>
          </p:cNvSpPr>
          <p:nvPr>
            <p:ph type="subTitle" idx="1"/>
          </p:nvPr>
        </p:nvSpPr>
        <p:spPr>
          <a:xfrm>
            <a:off x="0" y="5747537"/>
            <a:ext cx="8999538" cy="885628"/>
          </a:xfrm>
        </p:spPr>
        <p:txBody>
          <a:bodyPr>
            <a:noAutofit/>
          </a:bodyPr>
          <a:lstStyle/>
          <a:p>
            <a:pPr>
              <a:spcBef>
                <a:spcPts val="0"/>
              </a:spcBef>
            </a:pPr>
            <a:r>
              <a:rPr lang="it-IT" sz="2000" cap="small" dirty="0">
                <a:solidFill>
                  <a:schemeClr val="bg1"/>
                </a:solidFill>
                <a:latin typeface="Calibri" charset="0"/>
                <a:ea typeface="Calibri" charset="0"/>
                <a:cs typeface="Calibri" charset="0"/>
              </a:rPr>
              <a:t>Arrigo Corazza</a:t>
            </a:r>
          </a:p>
          <a:p>
            <a:pPr>
              <a:spcBef>
                <a:spcPts val="0"/>
              </a:spcBef>
            </a:pPr>
            <a:r>
              <a:rPr lang="it-IT" sz="2000" dirty="0">
                <a:solidFill>
                  <a:schemeClr val="bg1"/>
                </a:solidFill>
                <a:latin typeface="Calibri" charset="0"/>
                <a:ea typeface="Calibri" charset="0"/>
                <a:cs typeface="Calibri" charset="0"/>
              </a:rPr>
              <a:t>Chiesa di Cristo, Via </a:t>
            </a:r>
            <a:r>
              <a:rPr lang="it-IT" sz="2000" dirty="0" err="1">
                <a:solidFill>
                  <a:schemeClr val="bg1"/>
                </a:solidFill>
                <a:latin typeface="Calibri" charset="0"/>
                <a:ea typeface="Calibri" charset="0"/>
                <a:cs typeface="Calibri" charset="0"/>
              </a:rPr>
              <a:t>Cuppari</a:t>
            </a:r>
            <a:r>
              <a:rPr lang="it-IT" sz="2000" dirty="0">
                <a:solidFill>
                  <a:schemeClr val="bg1"/>
                </a:solidFill>
                <a:latin typeface="Calibri" charset="0"/>
                <a:ea typeface="Calibri" charset="0"/>
                <a:cs typeface="Calibri" charset="0"/>
              </a:rPr>
              <a:t> 29, 56124 Pisa</a:t>
            </a:r>
          </a:p>
          <a:p>
            <a:pPr>
              <a:spcBef>
                <a:spcPts val="0"/>
              </a:spcBef>
            </a:pPr>
            <a:r>
              <a:rPr lang="it-IT" sz="2000" dirty="0">
                <a:solidFill>
                  <a:schemeClr val="bg1"/>
                </a:solidFill>
                <a:latin typeface="Calibri" charset="0"/>
                <a:ea typeface="Calibri" charset="0"/>
                <a:cs typeface="Calibri" charset="0"/>
              </a:rPr>
              <a:t>(9 luglio 2017)</a:t>
            </a:r>
          </a:p>
        </p:txBody>
      </p:sp>
    </p:spTree>
    <p:extLst>
      <p:ext uri="{BB962C8B-B14F-4D97-AF65-F5344CB8AC3E}">
        <p14:creationId xmlns:p14="http://schemas.microsoft.com/office/powerpoint/2010/main" val="2082313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1" y="91035"/>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INTRODUZIONE</a:t>
            </a:r>
          </a:p>
          <a:p>
            <a:pPr algn="ctr"/>
            <a:r>
              <a:rPr lang="it-IT" sz="2400" b="1" cap="small" dirty="0">
                <a:solidFill>
                  <a:srgbClr val="58842B"/>
                </a:solidFill>
              </a:rPr>
              <a:t>Informazioni linguistiche</a:t>
            </a:r>
            <a:endParaRPr lang="it-IT" sz="2400" dirty="0">
              <a:solidFill>
                <a:srgbClr val="58842B"/>
              </a:solidFill>
            </a:endParaRPr>
          </a:p>
        </p:txBody>
      </p:sp>
      <p:sp>
        <p:nvSpPr>
          <p:cNvPr id="10" name="CasellaDiTesto 9"/>
          <p:cNvSpPr txBox="1"/>
          <p:nvPr/>
        </p:nvSpPr>
        <p:spPr>
          <a:xfrm>
            <a:off x="133561" y="1019081"/>
            <a:ext cx="8712485" cy="5678478"/>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800" dirty="0">
                <a:solidFill>
                  <a:schemeClr val="bg1"/>
                </a:solidFill>
                <a:latin typeface="Calibri" charset="0"/>
                <a:ea typeface="Calibri" charset="0"/>
                <a:cs typeface="Calibri" charset="0"/>
              </a:rPr>
              <a:t>La parola “riformare” viene dal latino </a:t>
            </a:r>
            <a:r>
              <a:rPr lang="it-IT" sz="2800" b="1" i="1" dirty="0" err="1">
                <a:solidFill>
                  <a:srgbClr val="0070C0"/>
                </a:solidFill>
                <a:latin typeface="Calibri" charset="0"/>
                <a:ea typeface="Calibri" charset="0"/>
                <a:cs typeface="Calibri" charset="0"/>
              </a:rPr>
              <a:t>reformare</a:t>
            </a:r>
            <a:r>
              <a:rPr lang="it-IT" sz="2800" dirty="0">
                <a:solidFill>
                  <a:schemeClr val="bg1"/>
                </a:solidFill>
                <a:latin typeface="Calibri" charset="0"/>
                <a:ea typeface="Calibri" charset="0"/>
                <a:cs typeface="Calibri" charset="0"/>
              </a:rPr>
              <a:t>, da </a:t>
            </a:r>
            <a:r>
              <a:rPr lang="it-IT" sz="2800" b="1" i="1" dirty="0">
                <a:solidFill>
                  <a:srgbClr val="0070C0"/>
                </a:solidFill>
                <a:latin typeface="Calibri" charset="0"/>
                <a:ea typeface="Calibri" charset="0"/>
                <a:cs typeface="Calibri" charset="0"/>
              </a:rPr>
              <a:t>re</a:t>
            </a:r>
            <a:r>
              <a:rPr lang="it-IT" sz="2800" i="1" dirty="0">
                <a:solidFill>
                  <a:srgbClr val="0070C0"/>
                </a:solidFill>
                <a:latin typeface="Calibri" charset="0"/>
                <a:ea typeface="Calibri" charset="0"/>
                <a:cs typeface="Calibri" charset="0"/>
              </a:rPr>
              <a:t> </a:t>
            </a:r>
            <a:r>
              <a:rPr lang="it-IT" sz="2800" dirty="0">
                <a:solidFill>
                  <a:schemeClr val="bg1"/>
                </a:solidFill>
                <a:latin typeface="Calibri" charset="0"/>
                <a:ea typeface="Calibri" charset="0"/>
                <a:cs typeface="Calibri" charset="0"/>
              </a:rPr>
              <a:t>(“</a:t>
            </a:r>
            <a:r>
              <a:rPr lang="it-IT" sz="2800" i="1" dirty="0">
                <a:solidFill>
                  <a:schemeClr val="bg1"/>
                </a:solidFill>
                <a:latin typeface="Calibri" charset="0"/>
                <a:ea typeface="Calibri" charset="0"/>
                <a:cs typeface="Calibri" charset="0"/>
              </a:rPr>
              <a:t>di nuovo</a:t>
            </a:r>
            <a:r>
              <a:rPr lang="it-IT" sz="2800" dirty="0">
                <a:solidFill>
                  <a:schemeClr val="bg1"/>
                </a:solidFill>
                <a:latin typeface="Calibri" charset="0"/>
                <a:ea typeface="Calibri" charset="0"/>
                <a:cs typeface="Calibri" charset="0"/>
              </a:rPr>
              <a:t>”) e </a:t>
            </a:r>
            <a:r>
              <a:rPr lang="it-IT" sz="2800" b="1" i="1" dirty="0">
                <a:solidFill>
                  <a:srgbClr val="0070C0"/>
                </a:solidFill>
                <a:latin typeface="Calibri" charset="0"/>
                <a:ea typeface="Calibri" charset="0"/>
                <a:cs typeface="Calibri" charset="0"/>
              </a:rPr>
              <a:t>formare</a:t>
            </a:r>
          </a:p>
          <a:p>
            <a:pPr marL="457200" indent="-457200">
              <a:buFont typeface="Arial" charset="0"/>
              <a:buChar char="•"/>
            </a:pPr>
            <a:endParaRPr lang="it-IT" sz="2800" b="1" i="1" dirty="0">
              <a:solidFill>
                <a:srgbClr val="0070C0"/>
              </a:solidFill>
              <a:latin typeface="Calibri" charset="0"/>
              <a:ea typeface="Calibri" charset="0"/>
              <a:cs typeface="Calibri" charset="0"/>
            </a:endParaRPr>
          </a:p>
          <a:p>
            <a:pPr marL="457200" indent="-457200">
              <a:buFont typeface="Arial" charset="0"/>
              <a:buChar char="•"/>
            </a:pPr>
            <a:r>
              <a:rPr lang="it-IT" sz="2800" dirty="0">
                <a:solidFill>
                  <a:schemeClr val="bg1"/>
                </a:solidFill>
                <a:latin typeface="Calibri" charset="0"/>
                <a:ea typeface="Calibri" charset="0"/>
                <a:cs typeface="Calibri" charset="0"/>
              </a:rPr>
              <a:t>“Riformare” significa “restituire alla condizione pristina”, cioè “di prima”, “originaria”. Dunque, l’idea     è quella di “correggere” la forma attuale mediante il ritorno </a:t>
            </a:r>
            <a:r>
              <a:rPr lang="mr-IN" sz="2800" dirty="0">
                <a:solidFill>
                  <a:schemeClr val="bg1"/>
                </a:solidFill>
                <a:latin typeface="Calibri" charset="0"/>
                <a:ea typeface="Calibri" charset="0"/>
                <a:cs typeface="Calibri" charset="0"/>
              </a:rPr>
              <a:t>–</a:t>
            </a:r>
            <a:r>
              <a:rPr lang="it-IT" sz="2800" dirty="0">
                <a:solidFill>
                  <a:schemeClr val="bg1"/>
                </a:solidFill>
                <a:latin typeface="Calibri" charset="0"/>
                <a:ea typeface="Calibri" charset="0"/>
                <a:cs typeface="Calibri" charset="0"/>
              </a:rPr>
              <a:t> senza coercizione o violenza </a:t>
            </a:r>
            <a:r>
              <a:rPr lang="mr-IN" sz="2800" dirty="0">
                <a:solidFill>
                  <a:schemeClr val="bg1"/>
                </a:solidFill>
                <a:latin typeface="Calibri" charset="0"/>
                <a:ea typeface="Calibri" charset="0"/>
                <a:cs typeface="Calibri" charset="0"/>
              </a:rPr>
              <a:t>–</a:t>
            </a:r>
            <a:r>
              <a:rPr lang="it-IT" sz="2800" dirty="0">
                <a:solidFill>
                  <a:schemeClr val="bg1"/>
                </a:solidFill>
                <a:latin typeface="Calibri" charset="0"/>
                <a:ea typeface="Calibri" charset="0"/>
                <a:cs typeface="Calibri" charset="0"/>
              </a:rPr>
              <a:t> a realtà e   valori precedenti</a:t>
            </a:r>
          </a:p>
          <a:p>
            <a:pPr marL="457200" indent="-457200">
              <a:buFont typeface="Arial" charset="0"/>
              <a:buChar char="•"/>
            </a:pPr>
            <a:endParaRPr lang="it-IT" sz="2800" dirty="0">
              <a:solidFill>
                <a:schemeClr val="bg1"/>
              </a:solidFill>
              <a:latin typeface="Calibri" charset="0"/>
              <a:ea typeface="Calibri" charset="0"/>
              <a:cs typeface="Calibri" charset="0"/>
            </a:endParaRPr>
          </a:p>
          <a:p>
            <a:pPr marL="457200" indent="-457200">
              <a:buFont typeface="Arial" charset="0"/>
              <a:buChar char="•"/>
            </a:pPr>
            <a:r>
              <a:rPr lang="it-IT" sz="2800" dirty="0">
                <a:solidFill>
                  <a:schemeClr val="bg1"/>
                </a:solidFill>
                <a:latin typeface="Calibri" charset="0"/>
                <a:ea typeface="Calibri" charset="0"/>
                <a:cs typeface="Calibri" charset="0"/>
              </a:rPr>
              <a:t>È un </a:t>
            </a:r>
            <a:r>
              <a:rPr lang="it-IT" sz="2800" b="1" u="sng" dirty="0">
                <a:solidFill>
                  <a:schemeClr val="bg1"/>
                </a:solidFill>
                <a:latin typeface="Calibri" charset="0"/>
                <a:ea typeface="Calibri" charset="0"/>
                <a:cs typeface="Calibri" charset="0"/>
              </a:rPr>
              <a:t>tentativo</a:t>
            </a:r>
            <a:r>
              <a:rPr lang="it-IT" sz="2800" dirty="0">
                <a:solidFill>
                  <a:schemeClr val="bg1"/>
                </a:solidFill>
                <a:latin typeface="Calibri" charset="0"/>
                <a:ea typeface="Calibri" charset="0"/>
                <a:cs typeface="Calibri" charset="0"/>
              </a:rPr>
              <a:t> di un ritorno al passato, per la precisione a </a:t>
            </a:r>
            <a:r>
              <a:rPr lang="it-IT" sz="2800" b="1" u="sng" dirty="0">
                <a:solidFill>
                  <a:schemeClr val="bg1"/>
                </a:solidFill>
                <a:latin typeface="Calibri" charset="0"/>
                <a:ea typeface="Calibri" charset="0"/>
                <a:cs typeface="Calibri" charset="0"/>
              </a:rPr>
              <a:t>modelli</a:t>
            </a:r>
            <a:r>
              <a:rPr lang="it-IT" sz="2800" dirty="0">
                <a:solidFill>
                  <a:schemeClr val="bg1"/>
                </a:solidFill>
                <a:latin typeface="Calibri" charset="0"/>
                <a:ea typeface="Calibri" charset="0"/>
                <a:cs typeface="Calibri" charset="0"/>
              </a:rPr>
              <a:t> stabiliti in passato, modelli che si considerano normativi e quindi da seguire sempre e comunque</a:t>
            </a:r>
          </a:p>
          <a:p>
            <a:pPr marL="457200" indent="-457200">
              <a:buFont typeface="Arial" charset="0"/>
              <a:buChar char="•"/>
            </a:pPr>
            <a:endParaRPr lang="it-IT" sz="2700" dirty="0">
              <a:solidFill>
                <a:schemeClr val="bg1"/>
              </a:solidFill>
              <a:latin typeface="Calibri" charset="0"/>
              <a:ea typeface="Calibri" charset="0"/>
              <a:cs typeface="Calibri" charset="0"/>
            </a:endParaRPr>
          </a:p>
        </p:txBody>
      </p:sp>
    </p:spTree>
    <p:extLst>
      <p:ext uri="{BB962C8B-B14F-4D97-AF65-F5344CB8AC3E}">
        <p14:creationId xmlns:p14="http://schemas.microsoft.com/office/powerpoint/2010/main" val="150683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1" y="176095"/>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INTRODUZIONE</a:t>
            </a:r>
          </a:p>
          <a:p>
            <a:pPr algn="ctr"/>
            <a:r>
              <a:rPr lang="it-IT" sz="2400" b="1" cap="small" dirty="0">
                <a:solidFill>
                  <a:srgbClr val="58842B"/>
                </a:solidFill>
              </a:rPr>
              <a:t>Concetto di fondo</a:t>
            </a:r>
            <a:endParaRPr lang="it-IT" sz="2400" dirty="0">
              <a:solidFill>
                <a:srgbClr val="58842B"/>
              </a:solidFill>
            </a:endParaRPr>
          </a:p>
        </p:txBody>
      </p:sp>
      <p:sp>
        <p:nvSpPr>
          <p:cNvPr id="10" name="CasellaDiTesto 9"/>
          <p:cNvSpPr txBox="1"/>
          <p:nvPr/>
        </p:nvSpPr>
        <p:spPr>
          <a:xfrm>
            <a:off x="133561" y="1117205"/>
            <a:ext cx="8712485" cy="5386090"/>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650" dirty="0">
                <a:solidFill>
                  <a:schemeClr val="bg1"/>
                </a:solidFill>
                <a:latin typeface="Calibri" charset="0"/>
                <a:ea typeface="Calibri" charset="0"/>
                <a:cs typeface="Calibri" charset="0"/>
              </a:rPr>
              <a:t>Da un punto di vista religioso, il tentativo di “riformare”    la Chiesa di Cristo è stato sempre presente nel corso della sua storia (assai prima di Lutero, che diede origine alla </a:t>
            </a:r>
            <a:r>
              <a:rPr lang="it-IT" sz="2650" b="1" u="sng" dirty="0">
                <a:solidFill>
                  <a:schemeClr val="bg1"/>
                </a:solidFill>
                <a:latin typeface="Calibri" charset="0"/>
                <a:ea typeface="Calibri" charset="0"/>
                <a:cs typeface="Calibri" charset="0"/>
              </a:rPr>
              <a:t>Riforma</a:t>
            </a:r>
            <a:r>
              <a:rPr lang="it-IT" sz="2650" b="1" dirty="0">
                <a:solidFill>
                  <a:schemeClr val="bg1"/>
                </a:solidFill>
                <a:latin typeface="Calibri" charset="0"/>
                <a:ea typeface="Calibri" charset="0"/>
                <a:cs typeface="Calibri" charset="0"/>
              </a:rPr>
              <a:t> </a:t>
            </a:r>
            <a:r>
              <a:rPr lang="it-IT" sz="2650" b="1" u="sng" dirty="0">
                <a:solidFill>
                  <a:schemeClr val="bg1"/>
                </a:solidFill>
                <a:latin typeface="Calibri" charset="0"/>
                <a:ea typeface="Calibri" charset="0"/>
                <a:cs typeface="Calibri" charset="0"/>
              </a:rPr>
              <a:t>Protestante</a:t>
            </a:r>
            <a:r>
              <a:rPr lang="it-IT" sz="2650" b="1" dirty="0">
                <a:solidFill>
                  <a:schemeClr val="bg1"/>
                </a:solidFill>
                <a:latin typeface="Calibri" charset="0"/>
                <a:ea typeface="Calibri" charset="0"/>
                <a:cs typeface="Calibri" charset="0"/>
              </a:rPr>
              <a:t> </a:t>
            </a:r>
            <a:r>
              <a:rPr lang="it-IT" sz="2650" dirty="0">
                <a:solidFill>
                  <a:schemeClr val="bg1"/>
                </a:solidFill>
                <a:latin typeface="Calibri" charset="0"/>
                <a:ea typeface="Calibri" charset="0"/>
                <a:cs typeface="Calibri" charset="0"/>
              </a:rPr>
              <a:t>dal 31 ottobre 1517 in avanti)</a:t>
            </a:r>
          </a:p>
          <a:p>
            <a:pPr marL="457200" indent="-457200">
              <a:buFont typeface="Arial" charset="0"/>
              <a:buChar char="•"/>
            </a:pPr>
            <a:endParaRPr lang="it-IT" sz="2650" dirty="0">
              <a:solidFill>
                <a:schemeClr val="bg1"/>
              </a:solidFill>
              <a:latin typeface="Calibri" charset="0"/>
              <a:ea typeface="Calibri" charset="0"/>
              <a:cs typeface="Calibri" charset="0"/>
            </a:endParaRPr>
          </a:p>
          <a:p>
            <a:pPr marL="457200" indent="-457200">
              <a:buFont typeface="Arial" charset="0"/>
              <a:buChar char="•"/>
            </a:pPr>
            <a:r>
              <a:rPr lang="it-IT" sz="2650" dirty="0">
                <a:solidFill>
                  <a:schemeClr val="bg1"/>
                </a:solidFill>
                <a:latin typeface="Calibri" charset="0"/>
                <a:ea typeface="Calibri" charset="0"/>
                <a:cs typeface="Calibri" charset="0"/>
              </a:rPr>
              <a:t>«La religione cristiana doveva essere riformata? E che cosa significava “riformare”? Si trattava di cambiare il modo di vivere </a:t>
            </a:r>
            <a:r>
              <a:rPr lang="mr-IN" sz="2650" dirty="0">
                <a:solidFill>
                  <a:schemeClr val="bg1"/>
                </a:solidFill>
                <a:latin typeface="Calibri" charset="0"/>
                <a:ea typeface="Calibri" charset="0"/>
                <a:cs typeface="Calibri" charset="0"/>
              </a:rPr>
              <a:t>–</a:t>
            </a:r>
            <a:r>
              <a:rPr lang="it-IT" sz="2650" dirty="0">
                <a:solidFill>
                  <a:schemeClr val="bg1"/>
                </a:solidFill>
                <a:latin typeface="Calibri" charset="0"/>
                <a:ea typeface="Calibri" charset="0"/>
                <a:cs typeface="Calibri" charset="0"/>
              </a:rPr>
              <a:t> la morale, il comportamento concreto </a:t>
            </a:r>
            <a:r>
              <a:rPr lang="mr-IN" sz="2650" dirty="0">
                <a:solidFill>
                  <a:schemeClr val="bg1"/>
                </a:solidFill>
                <a:latin typeface="Calibri" charset="0"/>
                <a:ea typeface="Calibri" charset="0"/>
                <a:cs typeface="Calibri" charset="0"/>
              </a:rPr>
              <a:t>–</a:t>
            </a:r>
            <a:r>
              <a:rPr lang="it-IT" sz="2650" dirty="0">
                <a:solidFill>
                  <a:schemeClr val="bg1"/>
                </a:solidFill>
                <a:latin typeface="Calibri" charset="0"/>
                <a:ea typeface="Calibri" charset="0"/>
                <a:cs typeface="Calibri" charset="0"/>
              </a:rPr>
              <a:t> o il modo di pensare, le idee, le nozioni astratte, le dottrine? E per “cambiamento”, s’intendeva l’introduzione di novità o il ritorno a forme antiche che erano state abbandonate o alterate nel corso del tempo?» (Adriano Prosperi)</a:t>
            </a:r>
          </a:p>
          <a:p>
            <a:pPr marL="457200" indent="-457200">
              <a:buFont typeface="Arial" charset="0"/>
              <a:buChar char="•"/>
            </a:pPr>
            <a:endParaRPr lang="it-IT" sz="2600" dirty="0">
              <a:solidFill>
                <a:schemeClr val="bg1"/>
              </a:solidFill>
            </a:endParaRPr>
          </a:p>
        </p:txBody>
      </p:sp>
    </p:spTree>
    <p:extLst>
      <p:ext uri="{BB962C8B-B14F-4D97-AF65-F5344CB8AC3E}">
        <p14:creationId xmlns:p14="http://schemas.microsoft.com/office/powerpoint/2010/main" val="87163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1" y="112300"/>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INTRODUZIONE</a:t>
            </a:r>
          </a:p>
          <a:p>
            <a:pPr algn="ctr"/>
            <a:r>
              <a:rPr lang="it-IT" sz="2400" b="1" cap="small" dirty="0">
                <a:solidFill>
                  <a:srgbClr val="58842B"/>
                </a:solidFill>
              </a:rPr>
              <a:t>Concetto di fondo</a:t>
            </a:r>
            <a:endParaRPr lang="it-IT" sz="2400" dirty="0">
              <a:solidFill>
                <a:srgbClr val="58842B"/>
              </a:solidFill>
            </a:endParaRPr>
          </a:p>
        </p:txBody>
      </p:sp>
      <p:sp>
        <p:nvSpPr>
          <p:cNvPr id="10" name="CasellaDiTesto 9"/>
          <p:cNvSpPr txBox="1"/>
          <p:nvPr/>
        </p:nvSpPr>
        <p:spPr>
          <a:xfrm>
            <a:off x="133560" y="1021512"/>
            <a:ext cx="8712485" cy="5693866"/>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800" dirty="0">
                <a:solidFill>
                  <a:schemeClr val="bg1"/>
                </a:solidFill>
                <a:latin typeface="Calibri" charset="0"/>
                <a:ea typeface="Calibri" charset="0"/>
                <a:cs typeface="Calibri" charset="0"/>
              </a:rPr>
              <a:t>La Chiesa descritta nel Nuovo Testamento, soprattutto nel libro degli Atti degli Apostoli e nelle lettere paoline, costituisce la forma perfetta di “assemblea di Cristo”     a cui aderire in quanto fondata dal Signore, e condotta dagli apostoli (diretti dallo Spirito Santo)</a:t>
            </a:r>
          </a:p>
          <a:p>
            <a:pPr marL="457200" indent="-457200">
              <a:buFont typeface="Arial" charset="0"/>
              <a:buChar char="•"/>
            </a:pPr>
            <a:endParaRPr lang="it-IT" sz="2800" dirty="0">
              <a:solidFill>
                <a:schemeClr val="bg1"/>
              </a:solidFill>
              <a:latin typeface="Calibri" charset="0"/>
              <a:ea typeface="Calibri" charset="0"/>
              <a:cs typeface="Calibri" charset="0"/>
            </a:endParaRPr>
          </a:p>
          <a:p>
            <a:pPr marL="457200" indent="-457200">
              <a:buFont typeface="Arial" charset="0"/>
              <a:buChar char="•"/>
            </a:pPr>
            <a:r>
              <a:rPr lang="it-IT" sz="2800" dirty="0">
                <a:solidFill>
                  <a:schemeClr val="bg1"/>
                </a:solidFill>
                <a:latin typeface="Calibri" charset="0"/>
                <a:ea typeface="Calibri" charset="0"/>
                <a:cs typeface="Calibri" charset="0"/>
              </a:rPr>
              <a:t>In ogni tempo e luogo, sulla base unica della Bibbia, è sicuramente possibile ritornare al </a:t>
            </a:r>
            <a:r>
              <a:rPr lang="it-IT" sz="2800" b="1" u="sng" dirty="0">
                <a:solidFill>
                  <a:schemeClr val="bg1"/>
                </a:solidFill>
                <a:latin typeface="Calibri" charset="0"/>
                <a:ea typeface="Calibri" charset="0"/>
                <a:cs typeface="Calibri" charset="0"/>
              </a:rPr>
              <a:t>modello</a:t>
            </a:r>
            <a:r>
              <a:rPr lang="it-IT" sz="2800" dirty="0">
                <a:solidFill>
                  <a:schemeClr val="bg1"/>
                </a:solidFill>
                <a:latin typeface="Calibri" charset="0"/>
                <a:ea typeface="Calibri" charset="0"/>
                <a:cs typeface="Calibri" charset="0"/>
              </a:rPr>
              <a:t> di chiesa   del Nuovo Testamento (mentre non è possibile tornare fisicamente a quella Chiesa perché oramai scomparsa)</a:t>
            </a:r>
          </a:p>
          <a:p>
            <a:pPr marL="457200" indent="-457200">
              <a:buFont typeface="Arial" charset="0"/>
              <a:buChar char="•"/>
            </a:pPr>
            <a:endParaRPr lang="it-IT" sz="2800" dirty="0">
              <a:solidFill>
                <a:schemeClr val="bg1"/>
              </a:solidFill>
              <a:latin typeface="Calibri" charset="0"/>
              <a:ea typeface="Calibri" charset="0"/>
              <a:cs typeface="Calibri" charset="0"/>
            </a:endParaRPr>
          </a:p>
          <a:p>
            <a:pPr marL="457200" indent="-457200">
              <a:buFont typeface="Arial" charset="0"/>
              <a:buChar char="•"/>
            </a:pPr>
            <a:r>
              <a:rPr lang="it-IT" sz="2800" dirty="0">
                <a:solidFill>
                  <a:schemeClr val="bg1"/>
                </a:solidFill>
                <a:latin typeface="Calibri" charset="0"/>
                <a:ea typeface="Calibri" charset="0"/>
                <a:cs typeface="Calibri" charset="0"/>
              </a:rPr>
              <a:t>Occorre dubitare di chi sostenga il contrario</a:t>
            </a:r>
          </a:p>
          <a:p>
            <a:pPr marL="457200" indent="-457200">
              <a:buFont typeface="Arial" charset="0"/>
              <a:buChar char="•"/>
            </a:pPr>
            <a:endParaRPr lang="it-IT" sz="2800" dirty="0">
              <a:solidFill>
                <a:schemeClr val="bg1"/>
              </a:solidFill>
            </a:endParaRPr>
          </a:p>
        </p:txBody>
      </p:sp>
    </p:spTree>
    <p:extLst>
      <p:ext uri="{BB962C8B-B14F-4D97-AF65-F5344CB8AC3E}">
        <p14:creationId xmlns:p14="http://schemas.microsoft.com/office/powerpoint/2010/main" val="667816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0" y="112299"/>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INTRODUZIONE</a:t>
            </a:r>
          </a:p>
          <a:p>
            <a:pPr algn="ctr"/>
            <a:r>
              <a:rPr lang="it-IT" sz="2400" b="1" cap="small" dirty="0">
                <a:solidFill>
                  <a:srgbClr val="58842B"/>
                </a:solidFill>
              </a:rPr>
              <a:t>Informazione linguistiche</a:t>
            </a:r>
            <a:endParaRPr lang="it-IT" sz="2400" dirty="0">
              <a:solidFill>
                <a:srgbClr val="58842B"/>
              </a:solidFill>
            </a:endParaRPr>
          </a:p>
        </p:txBody>
      </p:sp>
      <p:sp>
        <p:nvSpPr>
          <p:cNvPr id="10" name="CasellaDiTesto 9"/>
          <p:cNvSpPr txBox="1"/>
          <p:nvPr/>
        </p:nvSpPr>
        <p:spPr>
          <a:xfrm>
            <a:off x="133560" y="1032144"/>
            <a:ext cx="8712485" cy="5693866"/>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800" dirty="0">
                <a:solidFill>
                  <a:schemeClr val="bg1"/>
                </a:solidFill>
                <a:latin typeface="Calibri" charset="0"/>
                <a:ea typeface="Calibri" charset="0"/>
                <a:cs typeface="Calibri" charset="0"/>
              </a:rPr>
              <a:t>È interessante notare come, dapprincipio, la parola “compromettere” significhi, letteralmente, “obbligarsi insieme, scambievolmente” (dal latino </a:t>
            </a:r>
            <a:r>
              <a:rPr lang="it-IT" sz="2800" i="1" dirty="0" err="1">
                <a:solidFill>
                  <a:schemeClr val="bg1"/>
                </a:solidFill>
                <a:latin typeface="Calibri" charset="0"/>
                <a:ea typeface="Calibri" charset="0"/>
                <a:cs typeface="Calibri" charset="0"/>
              </a:rPr>
              <a:t>cum</a:t>
            </a:r>
            <a:r>
              <a:rPr lang="it-IT" sz="2800" dirty="0">
                <a:solidFill>
                  <a:schemeClr val="bg1"/>
                </a:solidFill>
                <a:latin typeface="Calibri" charset="0"/>
                <a:ea typeface="Calibri" charset="0"/>
                <a:cs typeface="Calibri" charset="0"/>
              </a:rPr>
              <a:t> = “insieme” e </a:t>
            </a:r>
            <a:r>
              <a:rPr lang="it-IT" sz="2800" i="1" dirty="0" err="1">
                <a:solidFill>
                  <a:schemeClr val="bg1"/>
                </a:solidFill>
                <a:latin typeface="Calibri" charset="0"/>
                <a:ea typeface="Calibri" charset="0"/>
                <a:cs typeface="Calibri" charset="0"/>
              </a:rPr>
              <a:t>promittere</a:t>
            </a:r>
            <a:r>
              <a:rPr lang="it-IT" sz="2800" dirty="0">
                <a:solidFill>
                  <a:schemeClr val="bg1"/>
                </a:solidFill>
                <a:latin typeface="Calibri" charset="0"/>
                <a:ea typeface="Calibri" charset="0"/>
                <a:cs typeface="Calibri" charset="0"/>
              </a:rPr>
              <a:t>, “promettere”)</a:t>
            </a:r>
          </a:p>
          <a:p>
            <a:pPr marL="457200" indent="-457200">
              <a:buFont typeface="Arial" charset="0"/>
              <a:buChar char="•"/>
            </a:pPr>
            <a:endParaRPr lang="it-IT" sz="2800" dirty="0">
              <a:solidFill>
                <a:schemeClr val="bg1"/>
              </a:solidFill>
              <a:latin typeface="Calibri" charset="0"/>
              <a:ea typeface="Calibri" charset="0"/>
              <a:cs typeface="Calibri" charset="0"/>
            </a:endParaRPr>
          </a:p>
          <a:p>
            <a:pPr marL="457200" indent="-457200">
              <a:buFont typeface="Arial" charset="0"/>
              <a:buChar char="•"/>
            </a:pPr>
            <a:r>
              <a:rPr lang="it-IT" sz="2800" dirty="0">
                <a:solidFill>
                  <a:schemeClr val="bg1"/>
                </a:solidFill>
                <a:latin typeface="Calibri" charset="0"/>
                <a:ea typeface="Calibri" charset="0"/>
                <a:cs typeface="Calibri" charset="0"/>
              </a:rPr>
              <a:t>Il termine, in seguito, ha assunto un significato decisamente negativo:  “danneggiare, incrinare, mettere a rischio, coinvolgere, esporsi, impelagarsi, infognarsi” ...</a:t>
            </a:r>
          </a:p>
          <a:p>
            <a:pPr marL="457200" indent="-457200">
              <a:buFont typeface="Arial" charset="0"/>
              <a:buChar char="•"/>
            </a:pPr>
            <a:endParaRPr lang="it-IT" sz="2800" dirty="0">
              <a:solidFill>
                <a:schemeClr val="bg1"/>
              </a:solidFill>
              <a:latin typeface="Calibri" charset="0"/>
              <a:ea typeface="Calibri" charset="0"/>
              <a:cs typeface="Calibri" charset="0"/>
            </a:endParaRPr>
          </a:p>
          <a:p>
            <a:pPr marL="457200" indent="-457200">
              <a:buFont typeface="Arial" charset="0"/>
              <a:buChar char="•"/>
            </a:pPr>
            <a:r>
              <a:rPr lang="it-IT" sz="2800" dirty="0">
                <a:solidFill>
                  <a:schemeClr val="bg1"/>
                </a:solidFill>
                <a:latin typeface="Calibri" charset="0"/>
                <a:ea typeface="Calibri" charset="0"/>
                <a:cs typeface="Calibri" charset="0"/>
              </a:rPr>
              <a:t>Il pericolo del “compromesso” (in senso negativo) è presente sia per il cristiano sia per la Chiesa</a:t>
            </a:r>
          </a:p>
          <a:p>
            <a:pPr marL="457200" indent="-457200">
              <a:buFont typeface="Arial" charset="0"/>
              <a:buChar char="•"/>
            </a:pPr>
            <a:endParaRPr lang="it-IT" sz="2800" dirty="0">
              <a:solidFill>
                <a:schemeClr val="bg1"/>
              </a:solidFill>
            </a:endParaRPr>
          </a:p>
        </p:txBody>
      </p:sp>
    </p:spTree>
    <p:extLst>
      <p:ext uri="{BB962C8B-B14F-4D97-AF65-F5344CB8AC3E}">
        <p14:creationId xmlns:p14="http://schemas.microsoft.com/office/powerpoint/2010/main" val="202484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0" y="1042777"/>
            <a:ext cx="8712485" cy="5693866"/>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800" b="1" u="sng" dirty="0">
                <a:solidFill>
                  <a:schemeClr val="bg1"/>
                </a:solidFill>
                <a:latin typeface="Calibri" charset="0"/>
                <a:ea typeface="Calibri" charset="0"/>
                <a:cs typeface="Calibri" charset="0"/>
              </a:rPr>
              <a:t>perseguire</a:t>
            </a:r>
            <a:r>
              <a:rPr lang="it-IT" sz="2800" dirty="0">
                <a:solidFill>
                  <a:schemeClr val="bg1"/>
                </a:solidFill>
                <a:latin typeface="Calibri" charset="0"/>
                <a:ea typeface="Calibri" charset="0"/>
                <a:cs typeface="Calibri" charset="0"/>
              </a:rPr>
              <a:t> costantemente la sapienza di Dio, sì da essere in grado di trovare la risposta biblicamente corretta al momento giusto</a:t>
            </a:r>
          </a:p>
          <a:p>
            <a:pPr marL="457200" indent="-457200">
              <a:buFont typeface="Arial" charset="0"/>
              <a:buChar char="•"/>
            </a:pPr>
            <a:endParaRPr lang="it-IT" sz="2800" dirty="0">
              <a:solidFill>
                <a:schemeClr val="bg1"/>
              </a:solidFill>
              <a:latin typeface="Calibri" charset="0"/>
              <a:ea typeface="Calibri" charset="0"/>
              <a:cs typeface="Calibri" charset="0"/>
            </a:endParaRPr>
          </a:p>
          <a:p>
            <a:pPr marL="457200" indent="-457200">
              <a:buFont typeface="Arial" charset="0"/>
              <a:buChar char="•"/>
            </a:pPr>
            <a:r>
              <a:rPr lang="it-IT" sz="2800" b="1" u="sng" dirty="0">
                <a:solidFill>
                  <a:schemeClr val="bg1"/>
                </a:solidFill>
                <a:latin typeface="Calibri" charset="0"/>
                <a:ea typeface="Calibri" charset="0"/>
                <a:cs typeface="Calibri" charset="0"/>
              </a:rPr>
              <a:t>sapere</a:t>
            </a:r>
            <a:r>
              <a:rPr lang="it-IT" sz="2800" dirty="0">
                <a:solidFill>
                  <a:schemeClr val="bg1"/>
                </a:solidFill>
                <a:latin typeface="Calibri" charset="0"/>
                <a:ea typeface="Calibri" charset="0"/>
                <a:cs typeface="Calibri" charset="0"/>
              </a:rPr>
              <a:t> quale sia la differenza esistente tra un compromesso sbagliato e una concessione permissibile (che sia, cioè, biblicamente accettabile)</a:t>
            </a:r>
          </a:p>
          <a:p>
            <a:pPr marL="457200" indent="-457200">
              <a:buFont typeface="Arial" charset="0"/>
              <a:buChar char="•"/>
            </a:pPr>
            <a:endParaRPr lang="it-IT" sz="2800" dirty="0">
              <a:solidFill>
                <a:schemeClr val="bg1"/>
              </a:solidFill>
              <a:latin typeface="Calibri" charset="0"/>
              <a:ea typeface="Calibri" charset="0"/>
              <a:cs typeface="Calibri" charset="0"/>
            </a:endParaRPr>
          </a:p>
          <a:p>
            <a:pPr marL="457200" indent="-457200">
              <a:buFont typeface="Arial" charset="0"/>
              <a:buChar char="•"/>
            </a:pPr>
            <a:r>
              <a:rPr lang="it-IT" sz="2800" b="1" u="sng" dirty="0">
                <a:solidFill>
                  <a:schemeClr val="bg1"/>
                </a:solidFill>
                <a:latin typeface="Calibri" charset="0"/>
                <a:ea typeface="Calibri" charset="0"/>
                <a:cs typeface="Calibri" charset="0"/>
              </a:rPr>
              <a:t>combattere</a:t>
            </a:r>
            <a:r>
              <a:rPr lang="it-IT" sz="2800" dirty="0">
                <a:solidFill>
                  <a:schemeClr val="bg1"/>
                </a:solidFill>
                <a:latin typeface="Calibri" charset="0"/>
                <a:ea typeface="Calibri" charset="0"/>
                <a:cs typeface="Calibri" charset="0"/>
              </a:rPr>
              <a:t> le loro battaglie, quanto al possibile pericolo del compromesso, con estrema attenzione e forza, confidando unicamente nella potenza di Dio (“vangelo”) e sapendo che il Signore non li abbandona</a:t>
            </a:r>
          </a:p>
          <a:p>
            <a:pPr marL="457200" indent="-457200">
              <a:buFont typeface="Arial" charset="0"/>
              <a:buChar char="•"/>
            </a:pPr>
            <a:endParaRPr lang="it-IT" sz="2800" dirty="0">
              <a:solidFill>
                <a:schemeClr val="bg1"/>
              </a:solidFill>
            </a:endParaRPr>
          </a:p>
        </p:txBody>
      </p:sp>
      <p:sp>
        <p:nvSpPr>
          <p:cNvPr id="4" name="CasellaDiTesto 3"/>
          <p:cNvSpPr txBox="1"/>
          <p:nvPr/>
        </p:nvSpPr>
        <p:spPr>
          <a:xfrm>
            <a:off x="133560" y="94579"/>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INTRODUZIONE</a:t>
            </a:r>
          </a:p>
          <a:p>
            <a:pPr algn="ctr"/>
            <a:r>
              <a:rPr lang="it-IT" sz="2400" b="1" cap="small" dirty="0">
                <a:solidFill>
                  <a:srgbClr val="58842B"/>
                </a:solidFill>
              </a:rPr>
              <a:t>Il cristiano e la Chiesa di Cristo devono …</a:t>
            </a:r>
            <a:endParaRPr lang="it-IT" sz="2400" dirty="0">
              <a:solidFill>
                <a:srgbClr val="58842B"/>
              </a:solidFill>
            </a:endParaRPr>
          </a:p>
        </p:txBody>
      </p:sp>
    </p:spTree>
    <p:extLst>
      <p:ext uri="{BB962C8B-B14F-4D97-AF65-F5344CB8AC3E}">
        <p14:creationId xmlns:p14="http://schemas.microsoft.com/office/powerpoint/2010/main" val="1408622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anim calcmode="lin" valueType="num">
                                      <p:cBhvr additive="base">
                                        <p:cTn id="19"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0" y="1021512"/>
            <a:ext cx="8712485" cy="5693866"/>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800" b="1" u="sng" dirty="0">
                <a:solidFill>
                  <a:schemeClr val="bg1"/>
                </a:solidFill>
                <a:latin typeface="Calibri" charset="0"/>
                <a:ea typeface="Calibri" charset="0"/>
                <a:cs typeface="Calibri" charset="0"/>
              </a:rPr>
              <a:t>rifiutarsi</a:t>
            </a:r>
            <a:r>
              <a:rPr lang="it-IT" sz="2800" dirty="0">
                <a:solidFill>
                  <a:schemeClr val="bg1"/>
                </a:solidFill>
                <a:latin typeface="Calibri" charset="0"/>
                <a:ea typeface="Calibri" charset="0"/>
                <a:cs typeface="Calibri" charset="0"/>
              </a:rPr>
              <a:t> di accettare ciò che è male quando i principi stabiliti da Dio siano in questione</a:t>
            </a:r>
          </a:p>
          <a:p>
            <a:pPr marL="457200" indent="-457200">
              <a:buFont typeface="Arial" charset="0"/>
              <a:buChar char="•"/>
            </a:pPr>
            <a:endParaRPr lang="it-IT" sz="2800" dirty="0">
              <a:solidFill>
                <a:schemeClr val="bg1"/>
              </a:solidFill>
              <a:latin typeface="Calibri" charset="0"/>
              <a:ea typeface="Calibri" charset="0"/>
              <a:cs typeface="Calibri" charset="0"/>
            </a:endParaRPr>
          </a:p>
          <a:p>
            <a:pPr marL="457200" indent="-457200">
              <a:buFont typeface="Arial" charset="0"/>
              <a:buChar char="•"/>
            </a:pPr>
            <a:r>
              <a:rPr lang="it-IT" sz="2800" b="1" u="sng" dirty="0">
                <a:solidFill>
                  <a:schemeClr val="bg1"/>
                </a:solidFill>
                <a:latin typeface="Calibri" charset="0"/>
                <a:ea typeface="Calibri" charset="0"/>
                <a:cs typeface="Calibri" charset="0"/>
              </a:rPr>
              <a:t>essere risoluti</a:t>
            </a:r>
            <a:r>
              <a:rPr lang="it-IT" sz="2800" dirty="0">
                <a:solidFill>
                  <a:schemeClr val="bg1"/>
                </a:solidFill>
                <a:latin typeface="Calibri" charset="0"/>
                <a:ea typeface="Calibri" charset="0"/>
                <a:cs typeface="Calibri" charset="0"/>
              </a:rPr>
              <a:t> quando viene chiesto loro di aderire a  un compromesso sbagliato. Arriva il momento in cui non bisogna cedere, costi quel che costi, alle pressioni dell’ambiente esterno al Regno di Dio</a:t>
            </a:r>
          </a:p>
          <a:p>
            <a:pPr marL="457200" indent="-457200">
              <a:buFont typeface="Arial" charset="0"/>
              <a:buChar char="•"/>
            </a:pPr>
            <a:endParaRPr lang="it-IT" sz="2800" dirty="0">
              <a:solidFill>
                <a:schemeClr val="bg1"/>
              </a:solidFill>
              <a:latin typeface="Calibri" charset="0"/>
              <a:ea typeface="Calibri" charset="0"/>
              <a:cs typeface="Calibri" charset="0"/>
            </a:endParaRPr>
          </a:p>
          <a:p>
            <a:pPr marL="457200" indent="-457200">
              <a:buFont typeface="Arial" charset="0"/>
              <a:buChar char="•"/>
            </a:pPr>
            <a:r>
              <a:rPr lang="it-IT" sz="2800" b="1" u="sng" dirty="0">
                <a:solidFill>
                  <a:schemeClr val="bg1"/>
                </a:solidFill>
                <a:latin typeface="Calibri" charset="0"/>
                <a:ea typeface="Calibri" charset="0"/>
                <a:cs typeface="Calibri" charset="0"/>
              </a:rPr>
              <a:t>rimanere</a:t>
            </a:r>
            <a:r>
              <a:rPr lang="it-IT" sz="2800" dirty="0">
                <a:solidFill>
                  <a:schemeClr val="bg1"/>
                </a:solidFill>
                <a:latin typeface="Calibri" charset="0"/>
                <a:ea typeface="Calibri" charset="0"/>
                <a:cs typeface="Calibri" charset="0"/>
              </a:rPr>
              <a:t>, tuttavia, rispettosi verso tutti coloro che non appartengono al Regno di Dio. Questa testimonianza positiva, espressa nei modi più confacenti alla Parola di Dio, potrà recare il beneficio voluto dal Signore nel cuore di chi ascolta</a:t>
            </a:r>
          </a:p>
        </p:txBody>
      </p:sp>
      <p:sp>
        <p:nvSpPr>
          <p:cNvPr id="4" name="CasellaDiTesto 3"/>
          <p:cNvSpPr txBox="1"/>
          <p:nvPr/>
        </p:nvSpPr>
        <p:spPr>
          <a:xfrm>
            <a:off x="133560" y="115844"/>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INTRODUZIONE</a:t>
            </a:r>
          </a:p>
          <a:p>
            <a:pPr algn="ctr"/>
            <a:r>
              <a:rPr lang="it-IT" sz="2400" b="1" cap="small" dirty="0">
                <a:solidFill>
                  <a:srgbClr val="58842B"/>
                </a:solidFill>
              </a:rPr>
              <a:t>Il cristiano e la Chiesa di Cristo devono …</a:t>
            </a:r>
            <a:endParaRPr lang="it-IT" sz="2400" dirty="0">
              <a:solidFill>
                <a:srgbClr val="58842B"/>
              </a:solidFill>
            </a:endParaRPr>
          </a:p>
        </p:txBody>
      </p:sp>
    </p:spTree>
    <p:extLst>
      <p:ext uri="{BB962C8B-B14F-4D97-AF65-F5344CB8AC3E}">
        <p14:creationId xmlns:p14="http://schemas.microsoft.com/office/powerpoint/2010/main" val="3785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checkerboard(across)">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checkerboard(across)">
                                      <p:cBhvr>
                                        <p:cTn id="1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1" y="1053409"/>
            <a:ext cx="8712485" cy="5632311"/>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400" dirty="0">
                <a:solidFill>
                  <a:schemeClr val="bg1"/>
                </a:solidFill>
                <a:latin typeface="Calibri" charset="0"/>
                <a:ea typeface="Calibri" charset="0"/>
                <a:cs typeface="Calibri" charset="0"/>
              </a:rPr>
              <a:t>Arrivati a Gerusalemme, i fratelli ci accolsero festosamente. Il giorno seguente, Paolo si recò con noi da Giacomo; e vi si trovarono tutti gli anziani. Dopo averli salutati, Paolo si mise a raccontare dettagliatamente quello che Dio aveva fatto tra i pagani, per mezzo del suo servizio. Ed essi, dopo averlo ascoltato, glorificavano Dio. Poi, dissero a Paolo: «Fratello, tu vedi quante migliaia di Giudei hanno creduto; e tutti sono zelanti per la legge. Ora sono stati informati su di te che vai insegnando a tutti i Giudei sparsi tra i pagani ad abbandonare Mosè, e dicendo di non circoncidere più i loro figli e di non conformarsi più ai riti. E allora? È inevitabile che molti di loro si radunino, perché verranno a sapere che tu sei venuto. Fa’ dunque quello che ti diciamo: noi abbiamo quattro uomini che hanno fatto un voto; rendili con te, </a:t>
            </a:r>
            <a:r>
              <a:rPr lang="it-IT" sz="2400" dirty="0" err="1">
                <a:solidFill>
                  <a:schemeClr val="bg1"/>
                </a:solidFill>
                <a:latin typeface="Calibri" charset="0"/>
                <a:ea typeface="Calibri" charset="0"/>
                <a:cs typeface="Calibri" charset="0"/>
              </a:rPr>
              <a:t>purìficati</a:t>
            </a:r>
            <a:r>
              <a:rPr lang="it-IT" sz="2400" dirty="0">
                <a:solidFill>
                  <a:schemeClr val="bg1"/>
                </a:solidFill>
                <a:latin typeface="Calibri" charset="0"/>
                <a:ea typeface="Calibri" charset="0"/>
                <a:cs typeface="Calibri" charset="0"/>
              </a:rPr>
              <a:t> con loro, e paga le spese per loro affinché </a:t>
            </a:r>
            <a:r>
              <a:rPr lang="it-IT" sz="2400" dirty="0">
                <a:solidFill>
                  <a:srgbClr val="000000"/>
                </a:solidFill>
                <a:latin typeface="Calibri" charset="0"/>
                <a:ea typeface="Calibri" charset="0"/>
                <a:cs typeface="Calibri" charset="0"/>
              </a:rPr>
              <a:t>possano radersi il capo; così tutti conosceranno che non c’è </a:t>
            </a:r>
            <a:endParaRPr lang="it-IT" sz="2800" dirty="0">
              <a:solidFill>
                <a:schemeClr val="bg1"/>
              </a:solidFill>
              <a:latin typeface="Calibri" charset="0"/>
              <a:ea typeface="Calibri" charset="0"/>
              <a:cs typeface="Calibri" charset="0"/>
            </a:endParaRPr>
          </a:p>
        </p:txBody>
      </p:sp>
      <p:sp>
        <p:nvSpPr>
          <p:cNvPr id="4" name="CasellaDiTesto 3"/>
          <p:cNvSpPr txBox="1"/>
          <p:nvPr/>
        </p:nvSpPr>
        <p:spPr>
          <a:xfrm>
            <a:off x="133561" y="144984"/>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QUALCHE ESEMPIO NEOTESTAMENTARIO</a:t>
            </a:r>
          </a:p>
          <a:p>
            <a:pPr algn="ctr"/>
            <a:r>
              <a:rPr lang="it-IT" sz="2400" b="1" dirty="0">
                <a:solidFill>
                  <a:srgbClr val="58842B"/>
                </a:solidFill>
              </a:rPr>
              <a:t>ATTI 21:17-24</a:t>
            </a:r>
          </a:p>
        </p:txBody>
      </p:sp>
    </p:spTree>
    <p:extLst>
      <p:ext uri="{BB962C8B-B14F-4D97-AF65-F5344CB8AC3E}">
        <p14:creationId xmlns:p14="http://schemas.microsoft.com/office/powerpoint/2010/main" val="68355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3561" y="1021512"/>
            <a:ext cx="8712485" cy="5632311"/>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400" dirty="0">
                <a:solidFill>
                  <a:schemeClr val="bg1"/>
                </a:solidFill>
                <a:latin typeface="Calibri" charset="0"/>
                <a:ea typeface="Calibri" charset="0"/>
                <a:cs typeface="Calibri" charset="0"/>
              </a:rPr>
              <a:t>niente di vero nelle informazioni che hanno ricevute sul tuo conto; ma che tu pure osservi la legge. Quanto ai pagani che hanno creduto, noi abbiamo scritto decretando che si astengano dalle cose sacrificate agli idoli, dal sangue, dagli animali soffocati e dalla fornicazione». Allora Paolo, il giorno seguente, prese con sé quegli uomini e, dopo essersi purificato con loro, entrò nel tempio, annunziando di voler compiere i giorni della purificazione, fino alla presentazione dell’offerta per ciascuno di loro. Quando i sette giorni stavano per compiersi, i Giudei dell’Asia, vedendolo nel tempio, aizzarono tutta la folla, e gli misero le mani addosso, gridando: «Israeliti, venite in aiuto: questo è l’uomo che va predicando a tutti e dappertutto contro il popolo, contro la legge e contro questo luogo; e oltre a ciò, ha condotto anche dei Greci nel tempio, e ha profanato questo santo luogo». </a:t>
            </a:r>
            <a:endParaRPr lang="it-IT" sz="2800" dirty="0">
              <a:solidFill>
                <a:schemeClr val="bg1"/>
              </a:solidFill>
              <a:latin typeface="Calibri" charset="0"/>
              <a:ea typeface="Calibri" charset="0"/>
              <a:cs typeface="Calibri" charset="0"/>
            </a:endParaRPr>
          </a:p>
        </p:txBody>
      </p:sp>
      <p:sp>
        <p:nvSpPr>
          <p:cNvPr id="4" name="CasellaDiTesto 3"/>
          <p:cNvSpPr txBox="1"/>
          <p:nvPr/>
        </p:nvSpPr>
        <p:spPr>
          <a:xfrm>
            <a:off x="133561" y="112299"/>
            <a:ext cx="871248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2400" b="1" dirty="0">
                <a:solidFill>
                  <a:schemeClr val="accent1">
                    <a:lumMod val="50000"/>
                  </a:schemeClr>
                </a:solidFill>
              </a:rPr>
              <a:t>QUALCHE ESEMPIO NEOTESTAMENTARIO</a:t>
            </a:r>
          </a:p>
          <a:p>
            <a:pPr algn="ctr"/>
            <a:r>
              <a:rPr lang="it-IT" sz="2400" b="1" dirty="0">
                <a:solidFill>
                  <a:srgbClr val="58842B"/>
                </a:solidFill>
              </a:rPr>
              <a:t>ATTI 21:24-28</a:t>
            </a:r>
          </a:p>
        </p:txBody>
      </p:sp>
    </p:spTree>
    <p:extLst>
      <p:ext uri="{BB962C8B-B14F-4D97-AF65-F5344CB8AC3E}">
        <p14:creationId xmlns:p14="http://schemas.microsoft.com/office/powerpoint/2010/main" val="152945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heckerboard(across)">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cchetto">
  <a:themeElements>
    <a:clrScheme name="Pacchett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chett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chetto">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14489</TotalTime>
  <Words>1956</Words>
  <Application>Microsoft Macintosh PowerPoint</Application>
  <PresentationFormat>Personalizzato</PresentationFormat>
  <Paragraphs>117</Paragraphs>
  <Slides>17</Slides>
  <Notes>17</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Calibri</vt:lpstr>
      <vt:lpstr>Gill Sans MT</vt:lpstr>
      <vt:lpstr>Pacchetto</vt:lpstr>
      <vt:lpstr>LA VERA RIFORMA? SENZA COMPROMESSI   EZECHIA, GIOSIA ESDRA E NEHEMIA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VERA RIFORMA? SENZA COMPROMESSI   EZECHIA, GIOSIA ESDRA E NEHEMIA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SENZA COMPROMESSI</dc:title>
  <dc:creator>Utente di Microsoft Office</dc:creator>
  <cp:lastModifiedBy>Arrigo Corazza</cp:lastModifiedBy>
  <cp:revision>100</cp:revision>
  <cp:lastPrinted>2022-11-11T08:17:18Z</cp:lastPrinted>
  <dcterms:created xsi:type="dcterms:W3CDTF">2017-07-05T15:07:00Z</dcterms:created>
  <dcterms:modified xsi:type="dcterms:W3CDTF">2022-11-11T15:45:02Z</dcterms:modified>
</cp:coreProperties>
</file>